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830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9" Type="http://schemas.openxmlformats.org/officeDocument/2006/relationships/image" Target="../media/image96.png"/><Relationship Id="rId21" Type="http://schemas.openxmlformats.org/officeDocument/2006/relationships/image" Target="../media/image78.png"/><Relationship Id="rId34" Type="http://schemas.openxmlformats.org/officeDocument/2006/relationships/image" Target="../media/image91.png"/><Relationship Id="rId42" Type="http://schemas.openxmlformats.org/officeDocument/2006/relationships/image" Target="../media/image99.png"/><Relationship Id="rId47" Type="http://schemas.openxmlformats.org/officeDocument/2006/relationships/image" Target="../media/image104.png"/><Relationship Id="rId50" Type="http://schemas.openxmlformats.org/officeDocument/2006/relationships/image" Target="../media/image107.png"/><Relationship Id="rId55" Type="http://schemas.openxmlformats.org/officeDocument/2006/relationships/image" Target="../media/image112.png"/><Relationship Id="rId63" Type="http://schemas.openxmlformats.org/officeDocument/2006/relationships/image" Target="../media/image120.png"/><Relationship Id="rId68" Type="http://schemas.openxmlformats.org/officeDocument/2006/relationships/image" Target="../media/image125.png"/><Relationship Id="rId76" Type="http://schemas.openxmlformats.org/officeDocument/2006/relationships/image" Target="../media/image133.png"/><Relationship Id="rId7" Type="http://schemas.openxmlformats.org/officeDocument/2006/relationships/image" Target="../media/image64.png"/><Relationship Id="rId71" Type="http://schemas.openxmlformats.org/officeDocument/2006/relationships/image" Target="../media/image128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9" Type="http://schemas.openxmlformats.org/officeDocument/2006/relationships/image" Target="../media/image86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37" Type="http://schemas.openxmlformats.org/officeDocument/2006/relationships/image" Target="../media/image94.png"/><Relationship Id="rId40" Type="http://schemas.openxmlformats.org/officeDocument/2006/relationships/image" Target="../media/image97.png"/><Relationship Id="rId45" Type="http://schemas.openxmlformats.org/officeDocument/2006/relationships/image" Target="../media/image102.png"/><Relationship Id="rId53" Type="http://schemas.openxmlformats.org/officeDocument/2006/relationships/image" Target="../media/image110.png"/><Relationship Id="rId58" Type="http://schemas.openxmlformats.org/officeDocument/2006/relationships/image" Target="../media/image115.png"/><Relationship Id="rId66" Type="http://schemas.openxmlformats.org/officeDocument/2006/relationships/image" Target="../media/image123.png"/><Relationship Id="rId74" Type="http://schemas.openxmlformats.org/officeDocument/2006/relationships/image" Target="../media/image13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49" Type="http://schemas.openxmlformats.org/officeDocument/2006/relationships/image" Target="../media/image106.png"/><Relationship Id="rId57" Type="http://schemas.openxmlformats.org/officeDocument/2006/relationships/image" Target="../media/image114.png"/><Relationship Id="rId61" Type="http://schemas.openxmlformats.org/officeDocument/2006/relationships/image" Target="../media/image118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4" Type="http://schemas.openxmlformats.org/officeDocument/2006/relationships/image" Target="../media/image101.png"/><Relationship Id="rId52" Type="http://schemas.openxmlformats.org/officeDocument/2006/relationships/image" Target="../media/image109.png"/><Relationship Id="rId60" Type="http://schemas.openxmlformats.org/officeDocument/2006/relationships/image" Target="../media/image117.png"/><Relationship Id="rId65" Type="http://schemas.openxmlformats.org/officeDocument/2006/relationships/image" Target="../media/image122.png"/><Relationship Id="rId73" Type="http://schemas.openxmlformats.org/officeDocument/2006/relationships/image" Target="../media/image130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43" Type="http://schemas.openxmlformats.org/officeDocument/2006/relationships/image" Target="../media/image100.png"/><Relationship Id="rId48" Type="http://schemas.openxmlformats.org/officeDocument/2006/relationships/image" Target="../media/image105.png"/><Relationship Id="rId56" Type="http://schemas.openxmlformats.org/officeDocument/2006/relationships/image" Target="../media/image113.png"/><Relationship Id="rId64" Type="http://schemas.openxmlformats.org/officeDocument/2006/relationships/image" Target="../media/image121.png"/><Relationship Id="rId69" Type="http://schemas.openxmlformats.org/officeDocument/2006/relationships/image" Target="../media/image126.png"/><Relationship Id="rId77" Type="http://schemas.openxmlformats.org/officeDocument/2006/relationships/image" Target="../media/image134.png"/><Relationship Id="rId8" Type="http://schemas.openxmlformats.org/officeDocument/2006/relationships/image" Target="../media/image65.png"/><Relationship Id="rId51" Type="http://schemas.openxmlformats.org/officeDocument/2006/relationships/image" Target="../media/image108.png"/><Relationship Id="rId72" Type="http://schemas.openxmlformats.org/officeDocument/2006/relationships/image" Target="../media/image129.png"/><Relationship Id="rId3" Type="http://schemas.openxmlformats.org/officeDocument/2006/relationships/image" Target="../media/image60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38" Type="http://schemas.openxmlformats.org/officeDocument/2006/relationships/image" Target="../media/image95.png"/><Relationship Id="rId46" Type="http://schemas.openxmlformats.org/officeDocument/2006/relationships/image" Target="../media/image103.png"/><Relationship Id="rId59" Type="http://schemas.openxmlformats.org/officeDocument/2006/relationships/image" Target="../media/image116.png"/><Relationship Id="rId67" Type="http://schemas.openxmlformats.org/officeDocument/2006/relationships/image" Target="../media/image124.png"/><Relationship Id="rId20" Type="http://schemas.openxmlformats.org/officeDocument/2006/relationships/image" Target="../media/image77.png"/><Relationship Id="rId41" Type="http://schemas.openxmlformats.org/officeDocument/2006/relationships/image" Target="../media/image98.png"/><Relationship Id="rId54" Type="http://schemas.openxmlformats.org/officeDocument/2006/relationships/image" Target="../media/image111.png"/><Relationship Id="rId62" Type="http://schemas.openxmlformats.org/officeDocument/2006/relationships/image" Target="../media/image119.png"/><Relationship Id="rId70" Type="http://schemas.openxmlformats.org/officeDocument/2006/relationships/image" Target="../media/image127.png"/><Relationship Id="rId75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7556500" cy="10693400"/>
            <a:chOff x="0" y="0"/>
            <a:chExt cx="75565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27" y="10693400"/>
                  </a:lnTo>
                  <a:lnTo>
                    <a:pt x="4155036" y="8864600"/>
                  </a:lnTo>
                  <a:lnTo>
                    <a:pt x="5987924" y="8864600"/>
                  </a:lnTo>
                  <a:lnTo>
                    <a:pt x="5980645" y="8801100"/>
                  </a:lnTo>
                  <a:lnTo>
                    <a:pt x="5975713" y="8750300"/>
                  </a:lnTo>
                  <a:lnTo>
                    <a:pt x="5971527" y="8699500"/>
                  </a:lnTo>
                  <a:lnTo>
                    <a:pt x="5968086" y="8648700"/>
                  </a:lnTo>
                  <a:lnTo>
                    <a:pt x="5965395" y="8597900"/>
                  </a:lnTo>
                  <a:lnTo>
                    <a:pt x="5963453" y="8547100"/>
                  </a:lnTo>
                  <a:lnTo>
                    <a:pt x="5962263" y="8496300"/>
                  </a:lnTo>
                  <a:lnTo>
                    <a:pt x="5961827" y="8445500"/>
                  </a:lnTo>
                  <a:lnTo>
                    <a:pt x="5961637" y="8407400"/>
                  </a:lnTo>
                  <a:lnTo>
                    <a:pt x="5962119" y="8356600"/>
                  </a:lnTo>
                  <a:lnTo>
                    <a:pt x="5963272" y="8318500"/>
                  </a:lnTo>
                  <a:lnTo>
                    <a:pt x="5965096" y="8267700"/>
                  </a:lnTo>
                  <a:lnTo>
                    <a:pt x="5967593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10" y="8089900"/>
                  </a:lnTo>
                  <a:lnTo>
                    <a:pt x="5984292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3" y="7772400"/>
                  </a:lnTo>
                  <a:lnTo>
                    <a:pt x="6039366" y="7734300"/>
                  </a:lnTo>
                  <a:lnTo>
                    <a:pt x="6049919" y="7683500"/>
                  </a:lnTo>
                  <a:lnTo>
                    <a:pt x="6061144" y="7645400"/>
                  </a:lnTo>
                  <a:lnTo>
                    <a:pt x="6073040" y="7594600"/>
                  </a:lnTo>
                  <a:lnTo>
                    <a:pt x="6085608" y="7556500"/>
                  </a:lnTo>
                  <a:lnTo>
                    <a:pt x="6098848" y="7518400"/>
                  </a:lnTo>
                  <a:lnTo>
                    <a:pt x="6112758" y="7467600"/>
                  </a:lnTo>
                  <a:lnTo>
                    <a:pt x="6127341" y="7429500"/>
                  </a:lnTo>
                  <a:lnTo>
                    <a:pt x="6142594" y="7378700"/>
                  </a:lnTo>
                  <a:lnTo>
                    <a:pt x="6158520" y="7340600"/>
                  </a:lnTo>
                  <a:lnTo>
                    <a:pt x="6175116" y="7289800"/>
                  </a:lnTo>
                  <a:lnTo>
                    <a:pt x="6192384" y="7251700"/>
                  </a:lnTo>
                  <a:lnTo>
                    <a:pt x="6210324" y="7200900"/>
                  </a:lnTo>
                  <a:lnTo>
                    <a:pt x="6228935" y="7162800"/>
                  </a:lnTo>
                  <a:lnTo>
                    <a:pt x="6248217" y="7124700"/>
                  </a:lnTo>
                  <a:lnTo>
                    <a:pt x="6268171" y="7073900"/>
                  </a:lnTo>
                  <a:lnTo>
                    <a:pt x="6288797" y="7035800"/>
                  </a:lnTo>
                  <a:lnTo>
                    <a:pt x="6310093" y="6985000"/>
                  </a:lnTo>
                  <a:lnTo>
                    <a:pt x="6332062" y="6946900"/>
                  </a:lnTo>
                  <a:lnTo>
                    <a:pt x="6354701" y="6908800"/>
                  </a:lnTo>
                  <a:lnTo>
                    <a:pt x="6378013" y="6858000"/>
                  </a:lnTo>
                  <a:lnTo>
                    <a:pt x="6401995" y="6819900"/>
                  </a:lnTo>
                  <a:lnTo>
                    <a:pt x="6426649" y="6781800"/>
                  </a:lnTo>
                  <a:lnTo>
                    <a:pt x="6451975" y="6731000"/>
                  </a:lnTo>
                  <a:lnTo>
                    <a:pt x="6477972" y="6692900"/>
                  </a:lnTo>
                  <a:lnTo>
                    <a:pt x="6504640" y="6642100"/>
                  </a:lnTo>
                  <a:lnTo>
                    <a:pt x="6531980" y="6604000"/>
                  </a:lnTo>
                  <a:lnTo>
                    <a:pt x="6559992" y="6565900"/>
                  </a:lnTo>
                  <a:lnTo>
                    <a:pt x="6588675" y="6515100"/>
                  </a:lnTo>
                  <a:lnTo>
                    <a:pt x="6618029" y="6477000"/>
                  </a:lnTo>
                  <a:lnTo>
                    <a:pt x="6648055" y="6438900"/>
                  </a:lnTo>
                  <a:lnTo>
                    <a:pt x="6678752" y="6388100"/>
                  </a:lnTo>
                  <a:lnTo>
                    <a:pt x="6710121" y="6350000"/>
                  </a:lnTo>
                  <a:lnTo>
                    <a:pt x="6742161" y="6311900"/>
                  </a:lnTo>
                  <a:lnTo>
                    <a:pt x="6774873" y="6273800"/>
                  </a:lnTo>
                  <a:lnTo>
                    <a:pt x="6808256" y="6223000"/>
                  </a:lnTo>
                  <a:lnTo>
                    <a:pt x="6842310" y="6184900"/>
                  </a:lnTo>
                  <a:lnTo>
                    <a:pt x="6877036" y="6146800"/>
                  </a:lnTo>
                  <a:lnTo>
                    <a:pt x="6912434" y="6096000"/>
                  </a:lnTo>
                  <a:lnTo>
                    <a:pt x="6948503" y="6057900"/>
                  </a:lnTo>
                  <a:lnTo>
                    <a:pt x="6985243" y="6019800"/>
                  </a:lnTo>
                  <a:lnTo>
                    <a:pt x="7022655" y="5981700"/>
                  </a:lnTo>
                  <a:lnTo>
                    <a:pt x="7060739" y="5930900"/>
                  </a:lnTo>
                  <a:lnTo>
                    <a:pt x="7099494" y="5892800"/>
                  </a:lnTo>
                  <a:lnTo>
                    <a:pt x="7138920" y="5854700"/>
                  </a:lnTo>
                  <a:lnTo>
                    <a:pt x="7179018" y="5816600"/>
                  </a:lnTo>
                  <a:lnTo>
                    <a:pt x="7219787" y="5765800"/>
                  </a:lnTo>
                  <a:lnTo>
                    <a:pt x="7552358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4" y="8864600"/>
                  </a:moveTo>
                  <a:lnTo>
                    <a:pt x="4155036" y="8864600"/>
                  </a:lnTo>
                  <a:lnTo>
                    <a:pt x="4151860" y="8915400"/>
                  </a:lnTo>
                  <a:lnTo>
                    <a:pt x="4149158" y="8966200"/>
                  </a:lnTo>
                  <a:lnTo>
                    <a:pt x="4146931" y="9017000"/>
                  </a:lnTo>
                  <a:lnTo>
                    <a:pt x="4145177" y="9067800"/>
                  </a:lnTo>
                  <a:lnTo>
                    <a:pt x="4143897" y="9105900"/>
                  </a:lnTo>
                  <a:lnTo>
                    <a:pt x="4143091" y="9156700"/>
                  </a:lnTo>
                  <a:lnTo>
                    <a:pt x="4142842" y="9194800"/>
                  </a:lnTo>
                  <a:lnTo>
                    <a:pt x="4142866" y="9245600"/>
                  </a:lnTo>
                  <a:lnTo>
                    <a:pt x="4143517" y="9309100"/>
                  </a:lnTo>
                  <a:lnTo>
                    <a:pt x="4144607" y="9359900"/>
                  </a:lnTo>
                  <a:lnTo>
                    <a:pt x="4146171" y="9410700"/>
                  </a:lnTo>
                  <a:lnTo>
                    <a:pt x="4148209" y="9448800"/>
                  </a:lnTo>
                  <a:lnTo>
                    <a:pt x="4150720" y="9499600"/>
                  </a:lnTo>
                  <a:lnTo>
                    <a:pt x="4153706" y="9550400"/>
                  </a:lnTo>
                  <a:lnTo>
                    <a:pt x="4157165" y="9601200"/>
                  </a:lnTo>
                  <a:lnTo>
                    <a:pt x="4161099" y="9652000"/>
                  </a:lnTo>
                  <a:lnTo>
                    <a:pt x="4165506" y="9690100"/>
                  </a:lnTo>
                  <a:lnTo>
                    <a:pt x="4170388" y="9740900"/>
                  </a:lnTo>
                  <a:lnTo>
                    <a:pt x="4175743" y="9791700"/>
                  </a:lnTo>
                  <a:lnTo>
                    <a:pt x="4181572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9" y="10020300"/>
                  </a:lnTo>
                  <a:lnTo>
                    <a:pt x="4217828" y="10071100"/>
                  </a:lnTo>
                  <a:lnTo>
                    <a:pt x="4226501" y="10121900"/>
                  </a:lnTo>
                  <a:lnTo>
                    <a:pt x="4235647" y="10160000"/>
                  </a:lnTo>
                  <a:lnTo>
                    <a:pt x="4245268" y="10210800"/>
                  </a:lnTo>
                  <a:lnTo>
                    <a:pt x="4255363" y="10261600"/>
                  </a:lnTo>
                  <a:lnTo>
                    <a:pt x="4265932" y="10299700"/>
                  </a:lnTo>
                  <a:lnTo>
                    <a:pt x="4276974" y="10350500"/>
                  </a:lnTo>
                  <a:lnTo>
                    <a:pt x="4288491" y="10401300"/>
                  </a:lnTo>
                  <a:lnTo>
                    <a:pt x="4300481" y="10439400"/>
                  </a:lnTo>
                  <a:lnTo>
                    <a:pt x="4312946" y="10490200"/>
                  </a:lnTo>
                  <a:lnTo>
                    <a:pt x="4325884" y="10528300"/>
                  </a:lnTo>
                  <a:lnTo>
                    <a:pt x="4339296" y="10579100"/>
                  </a:lnTo>
                  <a:lnTo>
                    <a:pt x="4353183" y="10617200"/>
                  </a:lnTo>
                  <a:lnTo>
                    <a:pt x="4367543" y="10668000"/>
                  </a:lnTo>
                  <a:lnTo>
                    <a:pt x="4378240" y="10693400"/>
                  </a:lnTo>
                  <a:lnTo>
                    <a:pt x="6825737" y="10693400"/>
                  </a:lnTo>
                  <a:lnTo>
                    <a:pt x="6792026" y="10668000"/>
                  </a:lnTo>
                  <a:lnTo>
                    <a:pt x="6759271" y="10629900"/>
                  </a:lnTo>
                  <a:lnTo>
                    <a:pt x="6727100" y="10579100"/>
                  </a:lnTo>
                  <a:lnTo>
                    <a:pt x="6695518" y="10541000"/>
                  </a:lnTo>
                  <a:lnTo>
                    <a:pt x="6664530" y="10502900"/>
                  </a:lnTo>
                  <a:lnTo>
                    <a:pt x="6634139" y="10464800"/>
                  </a:lnTo>
                  <a:lnTo>
                    <a:pt x="6604351" y="10426700"/>
                  </a:lnTo>
                  <a:lnTo>
                    <a:pt x="6575171" y="10388600"/>
                  </a:lnTo>
                  <a:lnTo>
                    <a:pt x="6546604" y="10337800"/>
                  </a:lnTo>
                  <a:lnTo>
                    <a:pt x="6518654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2" y="10134600"/>
                  </a:lnTo>
                  <a:lnTo>
                    <a:pt x="6388329" y="10083800"/>
                  </a:lnTo>
                  <a:lnTo>
                    <a:pt x="6364183" y="10045700"/>
                  </a:lnTo>
                  <a:lnTo>
                    <a:pt x="6340687" y="9994900"/>
                  </a:lnTo>
                  <a:lnTo>
                    <a:pt x="6317847" y="9956800"/>
                  </a:lnTo>
                  <a:lnTo>
                    <a:pt x="6295667" y="9906000"/>
                  </a:lnTo>
                  <a:lnTo>
                    <a:pt x="6274152" y="9867900"/>
                  </a:lnTo>
                  <a:lnTo>
                    <a:pt x="6253307" y="9817100"/>
                  </a:lnTo>
                  <a:lnTo>
                    <a:pt x="6233137" y="9766300"/>
                  </a:lnTo>
                  <a:lnTo>
                    <a:pt x="6213659" y="9728200"/>
                  </a:lnTo>
                  <a:lnTo>
                    <a:pt x="6194892" y="9677400"/>
                  </a:lnTo>
                  <a:lnTo>
                    <a:pt x="6176838" y="9626600"/>
                  </a:lnTo>
                  <a:lnTo>
                    <a:pt x="6159499" y="9588500"/>
                  </a:lnTo>
                  <a:lnTo>
                    <a:pt x="6142876" y="9537700"/>
                  </a:lnTo>
                  <a:lnTo>
                    <a:pt x="6126972" y="9486900"/>
                  </a:lnTo>
                  <a:lnTo>
                    <a:pt x="6111787" y="9436100"/>
                  </a:lnTo>
                  <a:lnTo>
                    <a:pt x="6097323" y="9398000"/>
                  </a:lnTo>
                  <a:lnTo>
                    <a:pt x="6083583" y="9347200"/>
                  </a:lnTo>
                  <a:lnTo>
                    <a:pt x="6070567" y="9296400"/>
                  </a:lnTo>
                  <a:lnTo>
                    <a:pt x="6058278" y="9245600"/>
                  </a:lnTo>
                  <a:lnTo>
                    <a:pt x="6046717" y="9194800"/>
                  </a:lnTo>
                  <a:lnTo>
                    <a:pt x="6035886" y="9144000"/>
                  </a:lnTo>
                  <a:lnTo>
                    <a:pt x="6025786" y="9105900"/>
                  </a:lnTo>
                  <a:lnTo>
                    <a:pt x="6016420" y="9055100"/>
                  </a:lnTo>
                  <a:lnTo>
                    <a:pt x="6007789" y="9004300"/>
                  </a:lnTo>
                  <a:lnTo>
                    <a:pt x="5999894" y="8953500"/>
                  </a:lnTo>
                  <a:lnTo>
                    <a:pt x="5992737" y="8902700"/>
                  </a:lnTo>
                  <a:lnTo>
                    <a:pt x="5987924" y="8864600"/>
                  </a:lnTo>
                  <a:close/>
                </a:path>
                <a:path w="7556500" h="10693400">
                  <a:moveTo>
                    <a:pt x="24877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2" y="5359400"/>
                  </a:lnTo>
                  <a:lnTo>
                    <a:pt x="531594" y="5359400"/>
                  </a:lnTo>
                  <a:lnTo>
                    <a:pt x="579541" y="5346700"/>
                  </a:lnTo>
                  <a:lnTo>
                    <a:pt x="722693" y="5346700"/>
                  </a:lnTo>
                  <a:lnTo>
                    <a:pt x="770180" y="5334000"/>
                  </a:lnTo>
                  <a:lnTo>
                    <a:pt x="864811" y="5334000"/>
                  </a:lnTo>
                  <a:lnTo>
                    <a:pt x="911953" y="5321300"/>
                  </a:lnTo>
                  <a:lnTo>
                    <a:pt x="958981" y="5321300"/>
                  </a:lnTo>
                  <a:lnTo>
                    <a:pt x="1052692" y="5295900"/>
                  </a:lnTo>
                  <a:lnTo>
                    <a:pt x="1099375" y="5295900"/>
                  </a:lnTo>
                  <a:lnTo>
                    <a:pt x="1145943" y="5283200"/>
                  </a:lnTo>
                  <a:lnTo>
                    <a:pt x="1192396" y="5283200"/>
                  </a:lnTo>
                  <a:lnTo>
                    <a:pt x="1377059" y="5232400"/>
                  </a:lnTo>
                  <a:lnTo>
                    <a:pt x="1422937" y="5232400"/>
                  </a:lnTo>
                  <a:lnTo>
                    <a:pt x="1650605" y="5168900"/>
                  </a:lnTo>
                  <a:lnTo>
                    <a:pt x="1695794" y="5143500"/>
                  </a:lnTo>
                  <a:lnTo>
                    <a:pt x="1875400" y="5092700"/>
                  </a:lnTo>
                  <a:lnTo>
                    <a:pt x="1920014" y="5067300"/>
                  </a:lnTo>
                  <a:lnTo>
                    <a:pt x="2008897" y="5041900"/>
                  </a:lnTo>
                  <a:lnTo>
                    <a:pt x="2053166" y="5016500"/>
                  </a:lnTo>
                  <a:lnTo>
                    <a:pt x="2097321" y="5003800"/>
                  </a:lnTo>
                  <a:lnTo>
                    <a:pt x="2141360" y="4978400"/>
                  </a:lnTo>
                  <a:lnTo>
                    <a:pt x="2185285" y="4965700"/>
                  </a:lnTo>
                  <a:lnTo>
                    <a:pt x="2229094" y="4940300"/>
                  </a:lnTo>
                  <a:lnTo>
                    <a:pt x="2272789" y="4927600"/>
                  </a:lnTo>
                  <a:lnTo>
                    <a:pt x="2359833" y="4876800"/>
                  </a:lnTo>
                  <a:lnTo>
                    <a:pt x="2403183" y="4864100"/>
                  </a:lnTo>
                  <a:lnTo>
                    <a:pt x="2532543" y="4787900"/>
                  </a:lnTo>
                  <a:lnTo>
                    <a:pt x="2575433" y="4775200"/>
                  </a:lnTo>
                  <a:lnTo>
                    <a:pt x="2830360" y="4622800"/>
                  </a:lnTo>
                  <a:lnTo>
                    <a:pt x="2872446" y="4584700"/>
                  </a:lnTo>
                  <a:lnTo>
                    <a:pt x="3039639" y="4483100"/>
                  </a:lnTo>
                  <a:lnTo>
                    <a:pt x="3081149" y="4445000"/>
                  </a:lnTo>
                  <a:lnTo>
                    <a:pt x="3163826" y="4394200"/>
                  </a:lnTo>
                  <a:lnTo>
                    <a:pt x="3204992" y="4356100"/>
                  </a:lnTo>
                  <a:lnTo>
                    <a:pt x="3246044" y="4330700"/>
                  </a:lnTo>
                  <a:lnTo>
                    <a:pt x="3286980" y="4292600"/>
                  </a:lnTo>
                  <a:lnTo>
                    <a:pt x="3327801" y="4267200"/>
                  </a:lnTo>
                  <a:lnTo>
                    <a:pt x="3409099" y="4191000"/>
                  </a:lnTo>
                  <a:lnTo>
                    <a:pt x="3449575" y="4165600"/>
                  </a:lnTo>
                  <a:lnTo>
                    <a:pt x="3530183" y="4089400"/>
                  </a:lnTo>
                  <a:lnTo>
                    <a:pt x="3570315" y="4064000"/>
                  </a:lnTo>
                  <a:lnTo>
                    <a:pt x="3848019" y="3797300"/>
                  </a:lnTo>
                  <a:lnTo>
                    <a:pt x="3887231" y="3759200"/>
                  </a:lnTo>
                  <a:lnTo>
                    <a:pt x="4654325" y="2997200"/>
                  </a:lnTo>
                  <a:lnTo>
                    <a:pt x="73799" y="2997200"/>
                  </a:lnTo>
                  <a:lnTo>
                    <a:pt x="24877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15" y="0"/>
                  </a:lnTo>
                  <a:lnTo>
                    <a:pt x="2020788" y="2159000"/>
                  </a:lnTo>
                  <a:lnTo>
                    <a:pt x="1941257" y="2235200"/>
                  </a:lnTo>
                  <a:lnTo>
                    <a:pt x="1820371" y="2349500"/>
                  </a:lnTo>
                  <a:lnTo>
                    <a:pt x="1779651" y="2374900"/>
                  </a:lnTo>
                  <a:lnTo>
                    <a:pt x="1738720" y="2413000"/>
                  </a:lnTo>
                  <a:lnTo>
                    <a:pt x="1697576" y="2438400"/>
                  </a:lnTo>
                  <a:lnTo>
                    <a:pt x="1656220" y="2476500"/>
                  </a:lnTo>
                  <a:lnTo>
                    <a:pt x="1614653" y="2501900"/>
                  </a:lnTo>
                  <a:lnTo>
                    <a:pt x="1572873" y="2540000"/>
                  </a:lnTo>
                  <a:lnTo>
                    <a:pt x="1488677" y="2590800"/>
                  </a:lnTo>
                  <a:lnTo>
                    <a:pt x="1230999" y="2743200"/>
                  </a:lnTo>
                  <a:lnTo>
                    <a:pt x="1187311" y="2755900"/>
                  </a:lnTo>
                  <a:lnTo>
                    <a:pt x="1143410" y="2781300"/>
                  </a:lnTo>
                  <a:lnTo>
                    <a:pt x="1099297" y="2794000"/>
                  </a:lnTo>
                  <a:lnTo>
                    <a:pt x="1054973" y="2819400"/>
                  </a:lnTo>
                  <a:lnTo>
                    <a:pt x="1010436" y="2832100"/>
                  </a:lnTo>
                  <a:lnTo>
                    <a:pt x="965687" y="2857500"/>
                  </a:lnTo>
                  <a:lnTo>
                    <a:pt x="646506" y="2946400"/>
                  </a:lnTo>
                  <a:lnTo>
                    <a:pt x="600061" y="2946400"/>
                  </a:lnTo>
                  <a:lnTo>
                    <a:pt x="506533" y="2971800"/>
                  </a:lnTo>
                  <a:lnTo>
                    <a:pt x="459451" y="2971800"/>
                  </a:lnTo>
                  <a:lnTo>
                    <a:pt x="412157" y="2984500"/>
                  </a:lnTo>
                  <a:lnTo>
                    <a:pt x="269003" y="2984500"/>
                  </a:lnTo>
                  <a:lnTo>
                    <a:pt x="220861" y="2997200"/>
                  </a:lnTo>
                  <a:lnTo>
                    <a:pt x="4654325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7849" y="4051301"/>
              <a:ext cx="6400801" cy="6096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E5E41E6-D522-492F-BCB9-26D9318E0684}"/>
              </a:ext>
            </a:extLst>
          </p:cNvPr>
          <p:cNvSpPr/>
          <p:nvPr/>
        </p:nvSpPr>
        <p:spPr>
          <a:xfrm>
            <a:off x="1035050" y="317500"/>
            <a:ext cx="5727585" cy="1319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Commercialiser sur LinkedIn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063CDE-380F-4741-9E56-CB931FF103B0}"/>
              </a:ext>
            </a:extLst>
          </p:cNvPr>
          <p:cNvSpPr txBox="1"/>
          <p:nvPr/>
        </p:nvSpPr>
        <p:spPr>
          <a:xfrm>
            <a:off x="1006929" y="2195274"/>
            <a:ext cx="559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Utiliser LinkedIn comme principal canal d'acquisition et élargir son réseau de vente.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63091"/>
            <a:ext cx="4110570" cy="1828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005" y="1358391"/>
            <a:ext cx="4386910" cy="2383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668" y="1791716"/>
            <a:ext cx="4268800" cy="2376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2225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977" y="2221992"/>
            <a:ext cx="4328092" cy="2383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6543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9818" y="2655316"/>
            <a:ext cx="4495533" cy="23764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00700" y="1384300"/>
            <a:ext cx="254000" cy="254000"/>
            <a:chOff x="56007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7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261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0160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5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5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5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5" h="120015">
                <a:moveTo>
                  <a:pt x="103454" y="90309"/>
                </a:moveTo>
                <a:lnTo>
                  <a:pt x="96520" y="106324"/>
                </a:lnTo>
                <a:lnTo>
                  <a:pt x="101257" y="110502"/>
                </a:lnTo>
                <a:lnTo>
                  <a:pt x="107302" y="113804"/>
                </a:lnTo>
                <a:lnTo>
                  <a:pt x="114681" y="116230"/>
                </a:lnTo>
                <a:lnTo>
                  <a:pt x="122059" y="118541"/>
                </a:lnTo>
                <a:lnTo>
                  <a:pt x="129755" y="119697"/>
                </a:lnTo>
                <a:lnTo>
                  <a:pt x="137795" y="119697"/>
                </a:lnTo>
                <a:lnTo>
                  <a:pt x="173982" y="105838"/>
                </a:lnTo>
                <a:lnTo>
                  <a:pt x="176443" y="101866"/>
                </a:lnTo>
                <a:lnTo>
                  <a:pt x="130975" y="101866"/>
                </a:lnTo>
                <a:lnTo>
                  <a:pt x="125082" y="100926"/>
                </a:lnTo>
                <a:lnTo>
                  <a:pt x="113969" y="97193"/>
                </a:lnTo>
                <a:lnTo>
                  <a:pt x="108623" y="94272"/>
                </a:lnTo>
                <a:lnTo>
                  <a:pt x="103454" y="90309"/>
                </a:lnTo>
                <a:close/>
              </a:path>
              <a:path w="438785" h="120015">
                <a:moveTo>
                  <a:pt x="175380" y="17830"/>
                </a:moveTo>
                <a:lnTo>
                  <a:pt x="142798" y="17830"/>
                </a:lnTo>
                <a:lnTo>
                  <a:pt x="147751" y="19151"/>
                </a:lnTo>
                <a:lnTo>
                  <a:pt x="151168" y="21793"/>
                </a:lnTo>
                <a:lnTo>
                  <a:pt x="154686" y="24434"/>
                </a:lnTo>
                <a:lnTo>
                  <a:pt x="156451" y="28282"/>
                </a:lnTo>
                <a:lnTo>
                  <a:pt x="156451" y="38747"/>
                </a:lnTo>
                <a:lnTo>
                  <a:pt x="154584" y="42976"/>
                </a:lnTo>
                <a:lnTo>
                  <a:pt x="147091" y="49148"/>
                </a:lnTo>
                <a:lnTo>
                  <a:pt x="142087" y="50685"/>
                </a:lnTo>
                <a:lnTo>
                  <a:pt x="118808" y="50685"/>
                </a:lnTo>
                <a:lnTo>
                  <a:pt x="118808" y="67690"/>
                </a:lnTo>
                <a:lnTo>
                  <a:pt x="144894" y="67690"/>
                </a:lnTo>
                <a:lnTo>
                  <a:pt x="150393" y="69126"/>
                </a:lnTo>
                <a:lnTo>
                  <a:pt x="154139" y="71983"/>
                </a:lnTo>
                <a:lnTo>
                  <a:pt x="157988" y="74739"/>
                </a:lnTo>
                <a:lnTo>
                  <a:pt x="159918" y="78866"/>
                </a:lnTo>
                <a:lnTo>
                  <a:pt x="159822" y="90309"/>
                </a:lnTo>
                <a:lnTo>
                  <a:pt x="157988" y="94437"/>
                </a:lnTo>
                <a:lnTo>
                  <a:pt x="150291" y="100380"/>
                </a:lnTo>
                <a:lnTo>
                  <a:pt x="144614" y="101866"/>
                </a:lnTo>
                <a:lnTo>
                  <a:pt x="176443" y="101866"/>
                </a:lnTo>
                <a:lnTo>
                  <a:pt x="177542" y="100091"/>
                </a:lnTo>
                <a:lnTo>
                  <a:pt x="179678" y="93540"/>
                </a:lnTo>
                <a:lnTo>
                  <a:pt x="180390" y="86182"/>
                </a:lnTo>
                <a:lnTo>
                  <a:pt x="180390" y="78371"/>
                </a:lnTo>
                <a:lnTo>
                  <a:pt x="178130" y="71869"/>
                </a:lnTo>
                <a:lnTo>
                  <a:pt x="173621" y="66700"/>
                </a:lnTo>
                <a:lnTo>
                  <a:pt x="169214" y="61417"/>
                </a:lnTo>
                <a:lnTo>
                  <a:pt x="164246" y="58775"/>
                </a:lnTo>
                <a:lnTo>
                  <a:pt x="154965" y="58775"/>
                </a:lnTo>
                <a:lnTo>
                  <a:pt x="154965" y="56794"/>
                </a:lnTo>
                <a:lnTo>
                  <a:pt x="162319" y="56794"/>
                </a:lnTo>
                <a:lnTo>
                  <a:pt x="167132" y="53822"/>
                </a:lnTo>
                <a:lnTo>
                  <a:pt x="174942" y="43802"/>
                </a:lnTo>
                <a:lnTo>
                  <a:pt x="176923" y="37807"/>
                </a:lnTo>
                <a:lnTo>
                  <a:pt x="176923" y="21183"/>
                </a:lnTo>
                <a:lnTo>
                  <a:pt x="175380" y="17830"/>
                </a:lnTo>
                <a:close/>
              </a:path>
              <a:path w="438785" h="120015">
                <a:moveTo>
                  <a:pt x="154965" y="56794"/>
                </a:moveTo>
                <a:lnTo>
                  <a:pt x="154965" y="58775"/>
                </a:lnTo>
                <a:lnTo>
                  <a:pt x="159840" y="57595"/>
                </a:lnTo>
                <a:lnTo>
                  <a:pt x="154965" y="56794"/>
                </a:lnTo>
                <a:close/>
              </a:path>
              <a:path w="438785" h="120015">
                <a:moveTo>
                  <a:pt x="159840" y="57595"/>
                </a:moveTo>
                <a:lnTo>
                  <a:pt x="154965" y="58775"/>
                </a:lnTo>
                <a:lnTo>
                  <a:pt x="164246" y="58775"/>
                </a:lnTo>
                <a:lnTo>
                  <a:pt x="163004" y="58115"/>
                </a:lnTo>
                <a:lnTo>
                  <a:pt x="159840" y="57595"/>
                </a:lnTo>
                <a:close/>
              </a:path>
              <a:path w="438785" h="120015">
                <a:moveTo>
                  <a:pt x="162319" y="56794"/>
                </a:moveTo>
                <a:lnTo>
                  <a:pt x="154965" y="56794"/>
                </a:lnTo>
                <a:lnTo>
                  <a:pt x="159840" y="57595"/>
                </a:lnTo>
                <a:lnTo>
                  <a:pt x="161785" y="57124"/>
                </a:lnTo>
                <a:lnTo>
                  <a:pt x="162319" y="56794"/>
                </a:lnTo>
                <a:close/>
              </a:path>
              <a:path w="438785" h="120015">
                <a:moveTo>
                  <a:pt x="138125" y="0"/>
                </a:moveTo>
                <a:lnTo>
                  <a:pt x="130416" y="0"/>
                </a:lnTo>
                <a:lnTo>
                  <a:pt x="123050" y="1206"/>
                </a:lnTo>
                <a:lnTo>
                  <a:pt x="109067" y="6057"/>
                </a:lnTo>
                <a:lnTo>
                  <a:pt x="103238" y="9461"/>
                </a:lnTo>
                <a:lnTo>
                  <a:pt x="98501" y="13868"/>
                </a:lnTo>
                <a:lnTo>
                  <a:pt x="105435" y="29717"/>
                </a:lnTo>
                <a:lnTo>
                  <a:pt x="112379" y="24517"/>
                </a:lnTo>
                <a:lnTo>
                  <a:pt x="119838" y="20802"/>
                </a:lnTo>
                <a:lnTo>
                  <a:pt x="127814" y="18573"/>
                </a:lnTo>
                <a:lnTo>
                  <a:pt x="136309" y="17830"/>
                </a:lnTo>
                <a:lnTo>
                  <a:pt x="175380" y="17830"/>
                </a:lnTo>
                <a:lnTo>
                  <a:pt x="173456" y="13652"/>
                </a:lnTo>
                <a:lnTo>
                  <a:pt x="166522" y="8254"/>
                </a:lnTo>
                <a:lnTo>
                  <a:pt x="160910" y="4645"/>
                </a:lnTo>
                <a:lnTo>
                  <a:pt x="154305" y="2065"/>
                </a:lnTo>
                <a:lnTo>
                  <a:pt x="146709" y="516"/>
                </a:lnTo>
                <a:lnTo>
                  <a:pt x="138125" y="0"/>
                </a:lnTo>
                <a:close/>
              </a:path>
              <a:path w="438785" h="120015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5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8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438785" h="120015">
                <a:moveTo>
                  <a:pt x="271368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5" y="102196"/>
                </a:lnTo>
                <a:lnTo>
                  <a:pt x="274977" y="95501"/>
                </a:lnTo>
                <a:lnTo>
                  <a:pt x="278434" y="85150"/>
                </a:lnTo>
                <a:lnTo>
                  <a:pt x="280510" y="73127"/>
                </a:lnTo>
                <a:lnTo>
                  <a:pt x="281203" y="59435"/>
                </a:lnTo>
                <a:lnTo>
                  <a:pt x="280510" y="45775"/>
                </a:lnTo>
                <a:lnTo>
                  <a:pt x="278434" y="33845"/>
                </a:lnTo>
                <a:lnTo>
                  <a:pt x="274977" y="23649"/>
                </a:lnTo>
                <a:lnTo>
                  <a:pt x="271368" y="17335"/>
                </a:lnTo>
                <a:close/>
              </a:path>
              <a:path w="438785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5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5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5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5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15791" y="1588922"/>
            <a:ext cx="355600" cy="76200"/>
          </a:xfrm>
          <a:custGeom>
            <a:avLst/>
            <a:gdLst/>
            <a:ahLst/>
            <a:cxnLst/>
            <a:rect l="l" t="t" r="r" b="b"/>
            <a:pathLst>
              <a:path w="355600" h="76200">
                <a:moveTo>
                  <a:pt x="27025" y="22758"/>
                </a:moveTo>
                <a:lnTo>
                  <a:pt x="18084" y="22758"/>
                </a:lnTo>
                <a:lnTo>
                  <a:pt x="14160" y="23812"/>
                </a:lnTo>
                <a:lnTo>
                  <a:pt x="7378" y="28003"/>
                </a:lnTo>
                <a:lnTo>
                  <a:pt x="4737" y="31051"/>
                </a:lnTo>
                <a:lnTo>
                  <a:pt x="2844" y="35052"/>
                </a:lnTo>
                <a:lnTo>
                  <a:pt x="952" y="38976"/>
                </a:lnTo>
                <a:lnTo>
                  <a:pt x="0" y="43688"/>
                </a:lnTo>
                <a:lnTo>
                  <a:pt x="0" y="54660"/>
                </a:lnTo>
                <a:lnTo>
                  <a:pt x="18084" y="75692"/>
                </a:lnTo>
                <a:lnTo>
                  <a:pt x="27089" y="75692"/>
                </a:lnTo>
                <a:lnTo>
                  <a:pt x="31026" y="74574"/>
                </a:lnTo>
                <a:lnTo>
                  <a:pt x="37731" y="70040"/>
                </a:lnTo>
                <a:lnTo>
                  <a:pt x="38912" y="68376"/>
                </a:lnTo>
                <a:lnTo>
                  <a:pt x="20078" y="68376"/>
                </a:lnTo>
                <a:lnTo>
                  <a:pt x="16357" y="66751"/>
                </a:lnTo>
                <a:lnTo>
                  <a:pt x="13512" y="63500"/>
                </a:lnTo>
                <a:lnTo>
                  <a:pt x="10731" y="60248"/>
                </a:lnTo>
                <a:lnTo>
                  <a:pt x="9347" y="55473"/>
                </a:lnTo>
                <a:lnTo>
                  <a:pt x="9347" y="42875"/>
                </a:lnTo>
                <a:lnTo>
                  <a:pt x="10731" y="38138"/>
                </a:lnTo>
                <a:lnTo>
                  <a:pt x="13512" y="34950"/>
                </a:lnTo>
                <a:lnTo>
                  <a:pt x="16357" y="31762"/>
                </a:lnTo>
                <a:lnTo>
                  <a:pt x="20078" y="30175"/>
                </a:lnTo>
                <a:lnTo>
                  <a:pt x="38969" y="30175"/>
                </a:lnTo>
                <a:lnTo>
                  <a:pt x="37630" y="28346"/>
                </a:lnTo>
                <a:lnTo>
                  <a:pt x="34239" y="26111"/>
                </a:lnTo>
                <a:lnTo>
                  <a:pt x="30924" y="23876"/>
                </a:lnTo>
                <a:lnTo>
                  <a:pt x="27025" y="22758"/>
                </a:lnTo>
                <a:close/>
              </a:path>
              <a:path w="355600" h="76200">
                <a:moveTo>
                  <a:pt x="49072" y="62890"/>
                </a:moveTo>
                <a:lnTo>
                  <a:pt x="41046" y="62890"/>
                </a:lnTo>
                <a:lnTo>
                  <a:pt x="40004" y="66751"/>
                </a:lnTo>
                <a:lnTo>
                  <a:pt x="39928" y="74777"/>
                </a:lnTo>
                <a:lnTo>
                  <a:pt x="49072" y="74777"/>
                </a:lnTo>
                <a:lnTo>
                  <a:pt x="49072" y="62890"/>
                </a:lnTo>
                <a:close/>
              </a:path>
              <a:path w="355600" h="76200">
                <a:moveTo>
                  <a:pt x="38969" y="30175"/>
                </a:moveTo>
                <a:lnTo>
                  <a:pt x="29298" y="30175"/>
                </a:lnTo>
                <a:lnTo>
                  <a:pt x="32981" y="31762"/>
                </a:lnTo>
                <a:lnTo>
                  <a:pt x="35853" y="35052"/>
                </a:lnTo>
                <a:lnTo>
                  <a:pt x="38608" y="38138"/>
                </a:lnTo>
                <a:lnTo>
                  <a:pt x="40030" y="42875"/>
                </a:lnTo>
                <a:lnTo>
                  <a:pt x="40030" y="55473"/>
                </a:lnTo>
                <a:lnTo>
                  <a:pt x="38608" y="60248"/>
                </a:lnTo>
                <a:lnTo>
                  <a:pt x="35763" y="63500"/>
                </a:lnTo>
                <a:lnTo>
                  <a:pt x="32981" y="66751"/>
                </a:lnTo>
                <a:lnTo>
                  <a:pt x="29298" y="68376"/>
                </a:lnTo>
                <a:lnTo>
                  <a:pt x="38912" y="68376"/>
                </a:lnTo>
                <a:lnTo>
                  <a:pt x="39928" y="66944"/>
                </a:lnTo>
                <a:lnTo>
                  <a:pt x="39928" y="62890"/>
                </a:lnTo>
                <a:lnTo>
                  <a:pt x="49072" y="62890"/>
                </a:lnTo>
                <a:lnTo>
                  <a:pt x="49072" y="35356"/>
                </a:lnTo>
                <a:lnTo>
                  <a:pt x="39827" y="35356"/>
                </a:lnTo>
                <a:lnTo>
                  <a:pt x="39827" y="31345"/>
                </a:lnTo>
                <a:lnTo>
                  <a:pt x="38969" y="30175"/>
                </a:lnTo>
                <a:close/>
              </a:path>
              <a:path w="355600" h="76200">
                <a:moveTo>
                  <a:pt x="41046" y="62890"/>
                </a:moveTo>
                <a:lnTo>
                  <a:pt x="39928" y="62890"/>
                </a:lnTo>
                <a:lnTo>
                  <a:pt x="39928" y="66944"/>
                </a:lnTo>
                <a:lnTo>
                  <a:pt x="40004" y="66751"/>
                </a:lnTo>
                <a:lnTo>
                  <a:pt x="41046" y="62890"/>
                </a:lnTo>
                <a:close/>
              </a:path>
              <a:path w="355600" h="76200">
                <a:moveTo>
                  <a:pt x="39827" y="31345"/>
                </a:moveTo>
                <a:lnTo>
                  <a:pt x="39827" y="35356"/>
                </a:lnTo>
                <a:lnTo>
                  <a:pt x="41046" y="35356"/>
                </a:lnTo>
                <a:lnTo>
                  <a:pt x="39890" y="31432"/>
                </a:lnTo>
                <a:close/>
              </a:path>
              <a:path w="355600" h="76200">
                <a:moveTo>
                  <a:pt x="49072" y="0"/>
                </a:moveTo>
                <a:lnTo>
                  <a:pt x="39827" y="0"/>
                </a:lnTo>
                <a:lnTo>
                  <a:pt x="39890" y="31432"/>
                </a:lnTo>
                <a:lnTo>
                  <a:pt x="41046" y="35356"/>
                </a:lnTo>
                <a:lnTo>
                  <a:pt x="49072" y="35356"/>
                </a:lnTo>
                <a:lnTo>
                  <a:pt x="49072" y="0"/>
                </a:lnTo>
                <a:close/>
              </a:path>
              <a:path w="355600" h="76200">
                <a:moveTo>
                  <a:pt x="90678" y="22758"/>
                </a:moveTo>
                <a:lnTo>
                  <a:pt x="81127" y="22758"/>
                </a:lnTo>
                <a:lnTo>
                  <a:pt x="76860" y="23876"/>
                </a:lnTo>
                <a:lnTo>
                  <a:pt x="73202" y="26111"/>
                </a:lnTo>
                <a:lnTo>
                  <a:pt x="69545" y="28282"/>
                </a:lnTo>
                <a:lnTo>
                  <a:pt x="66662" y="31356"/>
                </a:lnTo>
                <a:lnTo>
                  <a:pt x="62534" y="39281"/>
                </a:lnTo>
                <a:lnTo>
                  <a:pt x="61518" y="43954"/>
                </a:lnTo>
                <a:lnTo>
                  <a:pt x="61518" y="57569"/>
                </a:lnTo>
                <a:lnTo>
                  <a:pt x="63855" y="64008"/>
                </a:lnTo>
                <a:lnTo>
                  <a:pt x="68529" y="68681"/>
                </a:lnTo>
                <a:lnTo>
                  <a:pt x="73266" y="73355"/>
                </a:lnTo>
                <a:lnTo>
                  <a:pt x="79705" y="75692"/>
                </a:lnTo>
                <a:lnTo>
                  <a:pt x="91554" y="75692"/>
                </a:lnTo>
                <a:lnTo>
                  <a:pt x="95110" y="75120"/>
                </a:lnTo>
                <a:lnTo>
                  <a:pt x="101955" y="72809"/>
                </a:lnTo>
                <a:lnTo>
                  <a:pt x="104825" y="71183"/>
                </a:lnTo>
                <a:lnTo>
                  <a:pt x="107137" y="69088"/>
                </a:lnTo>
                <a:lnTo>
                  <a:pt x="106798" y="68376"/>
                </a:lnTo>
                <a:lnTo>
                  <a:pt x="82448" y="68376"/>
                </a:lnTo>
                <a:lnTo>
                  <a:pt x="78143" y="66789"/>
                </a:lnTo>
                <a:lnTo>
                  <a:pt x="75031" y="63601"/>
                </a:lnTo>
                <a:lnTo>
                  <a:pt x="71983" y="60413"/>
                </a:lnTo>
                <a:lnTo>
                  <a:pt x="70459" y="55714"/>
                </a:lnTo>
                <a:lnTo>
                  <a:pt x="70459" y="50292"/>
                </a:lnTo>
                <a:lnTo>
                  <a:pt x="68732" y="50292"/>
                </a:lnTo>
                <a:lnTo>
                  <a:pt x="68732" y="44805"/>
                </a:lnTo>
                <a:lnTo>
                  <a:pt x="70459" y="44805"/>
                </a:lnTo>
                <a:lnTo>
                  <a:pt x="70459" y="42672"/>
                </a:lnTo>
                <a:lnTo>
                  <a:pt x="71805" y="38036"/>
                </a:lnTo>
                <a:lnTo>
                  <a:pt x="74523" y="34645"/>
                </a:lnTo>
                <a:lnTo>
                  <a:pt x="77228" y="31191"/>
                </a:lnTo>
                <a:lnTo>
                  <a:pt x="81051" y="29464"/>
                </a:lnTo>
                <a:lnTo>
                  <a:pt x="102625" y="29464"/>
                </a:lnTo>
                <a:lnTo>
                  <a:pt x="101142" y="27774"/>
                </a:lnTo>
                <a:lnTo>
                  <a:pt x="97891" y="25806"/>
                </a:lnTo>
                <a:lnTo>
                  <a:pt x="94640" y="23774"/>
                </a:lnTo>
                <a:lnTo>
                  <a:pt x="90678" y="22758"/>
                </a:lnTo>
                <a:close/>
              </a:path>
              <a:path w="355600" h="76200">
                <a:moveTo>
                  <a:pt x="104089" y="62687"/>
                </a:moveTo>
                <a:lnTo>
                  <a:pt x="101650" y="64719"/>
                </a:lnTo>
                <a:lnTo>
                  <a:pt x="99110" y="66179"/>
                </a:lnTo>
                <a:lnTo>
                  <a:pt x="93827" y="67932"/>
                </a:lnTo>
                <a:lnTo>
                  <a:pt x="90982" y="68376"/>
                </a:lnTo>
                <a:lnTo>
                  <a:pt x="106798" y="68376"/>
                </a:lnTo>
                <a:lnTo>
                  <a:pt x="104089" y="62687"/>
                </a:lnTo>
                <a:close/>
              </a:path>
              <a:path w="355600" h="76200">
                <a:moveTo>
                  <a:pt x="70459" y="44805"/>
                </a:moveTo>
                <a:lnTo>
                  <a:pt x="68732" y="44805"/>
                </a:lnTo>
                <a:lnTo>
                  <a:pt x="68732" y="50292"/>
                </a:lnTo>
                <a:lnTo>
                  <a:pt x="70459" y="50292"/>
                </a:lnTo>
                <a:lnTo>
                  <a:pt x="70459" y="44805"/>
                </a:lnTo>
                <a:close/>
              </a:path>
              <a:path w="355600" h="76200">
                <a:moveTo>
                  <a:pt x="99822" y="44805"/>
                </a:moveTo>
                <a:lnTo>
                  <a:pt x="70459" y="44805"/>
                </a:lnTo>
                <a:lnTo>
                  <a:pt x="70459" y="50292"/>
                </a:lnTo>
                <a:lnTo>
                  <a:pt x="107848" y="50292"/>
                </a:lnTo>
                <a:lnTo>
                  <a:pt x="107848" y="46126"/>
                </a:lnTo>
                <a:lnTo>
                  <a:pt x="99822" y="46126"/>
                </a:lnTo>
                <a:lnTo>
                  <a:pt x="99822" y="44805"/>
                </a:lnTo>
                <a:close/>
              </a:path>
              <a:path w="355600" h="76200">
                <a:moveTo>
                  <a:pt x="102625" y="29464"/>
                </a:moveTo>
                <a:lnTo>
                  <a:pt x="90538" y="29464"/>
                </a:lnTo>
                <a:lnTo>
                  <a:pt x="93954" y="30924"/>
                </a:lnTo>
                <a:lnTo>
                  <a:pt x="96266" y="33832"/>
                </a:lnTo>
                <a:lnTo>
                  <a:pt x="98628" y="36741"/>
                </a:lnTo>
                <a:lnTo>
                  <a:pt x="99822" y="40843"/>
                </a:lnTo>
                <a:lnTo>
                  <a:pt x="99822" y="46126"/>
                </a:lnTo>
                <a:lnTo>
                  <a:pt x="101549" y="44805"/>
                </a:lnTo>
                <a:lnTo>
                  <a:pt x="107848" y="44805"/>
                </a:lnTo>
                <a:lnTo>
                  <a:pt x="107848" y="42227"/>
                </a:lnTo>
                <a:lnTo>
                  <a:pt x="106997" y="37896"/>
                </a:lnTo>
                <a:lnTo>
                  <a:pt x="103606" y="30581"/>
                </a:lnTo>
                <a:lnTo>
                  <a:pt x="102625" y="29464"/>
                </a:lnTo>
                <a:close/>
              </a:path>
              <a:path w="355600" h="76200">
                <a:moveTo>
                  <a:pt x="107848" y="44805"/>
                </a:moveTo>
                <a:lnTo>
                  <a:pt x="101549" y="44805"/>
                </a:lnTo>
                <a:lnTo>
                  <a:pt x="99822" y="46126"/>
                </a:lnTo>
                <a:lnTo>
                  <a:pt x="107848" y="46126"/>
                </a:lnTo>
                <a:lnTo>
                  <a:pt x="107848" y="44805"/>
                </a:lnTo>
                <a:close/>
              </a:path>
              <a:path w="355600" h="76200">
                <a:moveTo>
                  <a:pt x="185051" y="3149"/>
                </a:moveTo>
                <a:lnTo>
                  <a:pt x="147726" y="3149"/>
                </a:lnTo>
                <a:lnTo>
                  <a:pt x="147726" y="74777"/>
                </a:lnTo>
                <a:lnTo>
                  <a:pt x="157187" y="74777"/>
                </a:lnTo>
                <a:lnTo>
                  <a:pt x="157187" y="44196"/>
                </a:lnTo>
                <a:lnTo>
                  <a:pt x="190040" y="44196"/>
                </a:lnTo>
                <a:lnTo>
                  <a:pt x="189115" y="43586"/>
                </a:lnTo>
                <a:lnTo>
                  <a:pt x="178612" y="43586"/>
                </a:lnTo>
                <a:lnTo>
                  <a:pt x="180340" y="42164"/>
                </a:lnTo>
                <a:lnTo>
                  <a:pt x="188522" y="42164"/>
                </a:lnTo>
                <a:lnTo>
                  <a:pt x="190500" y="41249"/>
                </a:lnTo>
                <a:lnTo>
                  <a:pt x="193967" y="39687"/>
                </a:lnTo>
                <a:lnTo>
                  <a:pt x="196634" y="37426"/>
                </a:lnTo>
                <a:lnTo>
                  <a:pt x="196981" y="36880"/>
                </a:lnTo>
                <a:lnTo>
                  <a:pt x="157187" y="36880"/>
                </a:lnTo>
                <a:lnTo>
                  <a:pt x="157187" y="10871"/>
                </a:lnTo>
                <a:lnTo>
                  <a:pt x="197805" y="10871"/>
                </a:lnTo>
                <a:lnTo>
                  <a:pt x="195072" y="8534"/>
                </a:lnTo>
                <a:lnTo>
                  <a:pt x="190944" y="4940"/>
                </a:lnTo>
                <a:lnTo>
                  <a:pt x="185051" y="3149"/>
                </a:lnTo>
                <a:close/>
              </a:path>
              <a:path w="355600" h="76200">
                <a:moveTo>
                  <a:pt x="190040" y="44196"/>
                </a:moveTo>
                <a:lnTo>
                  <a:pt x="175437" y="44196"/>
                </a:lnTo>
                <a:lnTo>
                  <a:pt x="178181" y="44640"/>
                </a:lnTo>
                <a:lnTo>
                  <a:pt x="180340" y="45516"/>
                </a:lnTo>
                <a:lnTo>
                  <a:pt x="182587" y="46393"/>
                </a:lnTo>
                <a:lnTo>
                  <a:pt x="184277" y="48298"/>
                </a:lnTo>
                <a:lnTo>
                  <a:pt x="185432" y="51206"/>
                </a:lnTo>
                <a:lnTo>
                  <a:pt x="195287" y="74777"/>
                </a:lnTo>
                <a:lnTo>
                  <a:pt x="205740" y="74777"/>
                </a:lnTo>
                <a:lnTo>
                  <a:pt x="195580" y="51003"/>
                </a:lnTo>
                <a:lnTo>
                  <a:pt x="194157" y="47891"/>
                </a:lnTo>
                <a:lnTo>
                  <a:pt x="192366" y="45656"/>
                </a:lnTo>
                <a:lnTo>
                  <a:pt x="190040" y="44196"/>
                </a:lnTo>
                <a:close/>
              </a:path>
              <a:path w="355600" h="76200">
                <a:moveTo>
                  <a:pt x="185559" y="42164"/>
                </a:moveTo>
                <a:lnTo>
                  <a:pt x="180340" y="42164"/>
                </a:lnTo>
                <a:lnTo>
                  <a:pt x="178612" y="43586"/>
                </a:lnTo>
                <a:lnTo>
                  <a:pt x="183159" y="43586"/>
                </a:lnTo>
                <a:lnTo>
                  <a:pt x="187121" y="42811"/>
                </a:lnTo>
                <a:lnTo>
                  <a:pt x="187387" y="42688"/>
                </a:lnTo>
                <a:lnTo>
                  <a:pt x="185559" y="42164"/>
                </a:lnTo>
                <a:close/>
              </a:path>
              <a:path w="355600" h="76200">
                <a:moveTo>
                  <a:pt x="187387" y="42688"/>
                </a:moveTo>
                <a:lnTo>
                  <a:pt x="187121" y="42811"/>
                </a:lnTo>
                <a:lnTo>
                  <a:pt x="183159" y="43586"/>
                </a:lnTo>
                <a:lnTo>
                  <a:pt x="189115" y="43586"/>
                </a:lnTo>
                <a:lnTo>
                  <a:pt x="188036" y="42875"/>
                </a:lnTo>
                <a:lnTo>
                  <a:pt x="187387" y="42688"/>
                </a:lnTo>
                <a:close/>
              </a:path>
              <a:path w="355600" h="76200">
                <a:moveTo>
                  <a:pt x="188522" y="42164"/>
                </a:moveTo>
                <a:lnTo>
                  <a:pt x="185559" y="42164"/>
                </a:lnTo>
                <a:lnTo>
                  <a:pt x="187387" y="42688"/>
                </a:lnTo>
                <a:lnTo>
                  <a:pt x="188522" y="42164"/>
                </a:lnTo>
                <a:close/>
              </a:path>
              <a:path w="355600" h="76200">
                <a:moveTo>
                  <a:pt x="197805" y="10871"/>
                </a:moveTo>
                <a:lnTo>
                  <a:pt x="181190" y="10871"/>
                </a:lnTo>
                <a:lnTo>
                  <a:pt x="185153" y="11988"/>
                </a:lnTo>
                <a:lnTo>
                  <a:pt x="187858" y="14224"/>
                </a:lnTo>
                <a:lnTo>
                  <a:pt x="190639" y="16395"/>
                </a:lnTo>
                <a:lnTo>
                  <a:pt x="192024" y="19570"/>
                </a:lnTo>
                <a:lnTo>
                  <a:pt x="192024" y="28041"/>
                </a:lnTo>
                <a:lnTo>
                  <a:pt x="190639" y="31292"/>
                </a:lnTo>
                <a:lnTo>
                  <a:pt x="187858" y="33528"/>
                </a:lnTo>
                <a:lnTo>
                  <a:pt x="185153" y="35763"/>
                </a:lnTo>
                <a:lnTo>
                  <a:pt x="181190" y="36880"/>
                </a:lnTo>
                <a:lnTo>
                  <a:pt x="196981" y="36880"/>
                </a:lnTo>
                <a:lnTo>
                  <a:pt x="200431" y="31457"/>
                </a:lnTo>
                <a:lnTo>
                  <a:pt x="201318" y="28041"/>
                </a:lnTo>
                <a:lnTo>
                  <a:pt x="201371" y="17132"/>
                </a:lnTo>
                <a:lnTo>
                  <a:pt x="199275" y="12128"/>
                </a:lnTo>
                <a:lnTo>
                  <a:pt x="197805" y="10871"/>
                </a:lnTo>
                <a:close/>
              </a:path>
              <a:path w="355600" h="76200">
                <a:moveTo>
                  <a:pt x="250647" y="3149"/>
                </a:moveTo>
                <a:lnTo>
                  <a:pt x="218376" y="3149"/>
                </a:lnTo>
                <a:lnTo>
                  <a:pt x="218376" y="74777"/>
                </a:lnTo>
                <a:lnTo>
                  <a:pt x="250647" y="74777"/>
                </a:lnTo>
                <a:lnTo>
                  <a:pt x="257390" y="73393"/>
                </a:lnTo>
                <a:lnTo>
                  <a:pt x="268427" y="67830"/>
                </a:lnTo>
                <a:lnTo>
                  <a:pt x="269543" y="66751"/>
                </a:lnTo>
                <a:lnTo>
                  <a:pt x="227825" y="66751"/>
                </a:lnTo>
                <a:lnTo>
                  <a:pt x="227825" y="11176"/>
                </a:lnTo>
                <a:lnTo>
                  <a:pt x="269543" y="11176"/>
                </a:lnTo>
                <a:lnTo>
                  <a:pt x="268427" y="10096"/>
                </a:lnTo>
                <a:lnTo>
                  <a:pt x="257390" y="4533"/>
                </a:lnTo>
                <a:lnTo>
                  <a:pt x="250647" y="3149"/>
                </a:lnTo>
                <a:close/>
              </a:path>
              <a:path w="355600" h="76200">
                <a:moveTo>
                  <a:pt x="269543" y="11176"/>
                </a:moveTo>
                <a:lnTo>
                  <a:pt x="251498" y="11176"/>
                </a:lnTo>
                <a:lnTo>
                  <a:pt x="258572" y="13474"/>
                </a:lnTo>
                <a:lnTo>
                  <a:pt x="263182" y="18084"/>
                </a:lnTo>
                <a:lnTo>
                  <a:pt x="267792" y="22618"/>
                </a:lnTo>
                <a:lnTo>
                  <a:pt x="270090" y="29565"/>
                </a:lnTo>
                <a:lnTo>
                  <a:pt x="270090" y="48260"/>
                </a:lnTo>
                <a:lnTo>
                  <a:pt x="267792" y="55232"/>
                </a:lnTo>
                <a:lnTo>
                  <a:pt x="258572" y="64452"/>
                </a:lnTo>
                <a:lnTo>
                  <a:pt x="251498" y="66751"/>
                </a:lnTo>
                <a:lnTo>
                  <a:pt x="269543" y="66751"/>
                </a:lnTo>
                <a:lnTo>
                  <a:pt x="272630" y="63766"/>
                </a:lnTo>
                <a:lnTo>
                  <a:pt x="278320" y="53073"/>
                </a:lnTo>
                <a:lnTo>
                  <a:pt x="279742" y="46570"/>
                </a:lnTo>
                <a:lnTo>
                  <a:pt x="279742" y="31254"/>
                </a:lnTo>
                <a:lnTo>
                  <a:pt x="278320" y="24790"/>
                </a:lnTo>
                <a:lnTo>
                  <a:pt x="275475" y="19507"/>
                </a:lnTo>
                <a:lnTo>
                  <a:pt x="272630" y="14160"/>
                </a:lnTo>
                <a:lnTo>
                  <a:pt x="269543" y="11176"/>
                </a:lnTo>
                <a:close/>
              </a:path>
              <a:path w="355600" h="76200">
                <a:moveTo>
                  <a:pt x="294411" y="3149"/>
                </a:moveTo>
                <a:lnTo>
                  <a:pt x="284149" y="3149"/>
                </a:lnTo>
                <a:lnTo>
                  <a:pt x="315544" y="74777"/>
                </a:lnTo>
                <a:lnTo>
                  <a:pt x="323977" y="74777"/>
                </a:lnTo>
                <a:lnTo>
                  <a:pt x="327428" y="66954"/>
                </a:lnTo>
                <a:lnTo>
                  <a:pt x="318287" y="66954"/>
                </a:lnTo>
                <a:lnTo>
                  <a:pt x="320017" y="62929"/>
                </a:lnTo>
                <a:lnTo>
                  <a:pt x="294411" y="3149"/>
                </a:lnTo>
                <a:close/>
              </a:path>
              <a:path w="355600" h="76200">
                <a:moveTo>
                  <a:pt x="320017" y="62929"/>
                </a:moveTo>
                <a:lnTo>
                  <a:pt x="318287" y="66954"/>
                </a:lnTo>
                <a:lnTo>
                  <a:pt x="321741" y="66954"/>
                </a:lnTo>
                <a:lnTo>
                  <a:pt x="320017" y="62929"/>
                </a:lnTo>
                <a:close/>
              </a:path>
              <a:path w="355600" h="76200">
                <a:moveTo>
                  <a:pt x="355574" y="3149"/>
                </a:moveTo>
                <a:lnTo>
                  <a:pt x="345719" y="3149"/>
                </a:lnTo>
                <a:lnTo>
                  <a:pt x="320017" y="62929"/>
                </a:lnTo>
                <a:lnTo>
                  <a:pt x="321741" y="66954"/>
                </a:lnTo>
                <a:lnTo>
                  <a:pt x="327428" y="66954"/>
                </a:lnTo>
                <a:lnTo>
                  <a:pt x="355574" y="3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5600700" y="1981200"/>
            <a:ext cx="254000" cy="254000"/>
            <a:chOff x="5600700" y="198120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700" y="198120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26100" y="20066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016015" y="197745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5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8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8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5" y="102196"/>
                </a:lnTo>
                <a:lnTo>
                  <a:pt x="274977" y="95501"/>
                </a:lnTo>
                <a:lnTo>
                  <a:pt x="278434" y="85150"/>
                </a:lnTo>
                <a:lnTo>
                  <a:pt x="280510" y="73127"/>
                </a:lnTo>
                <a:lnTo>
                  <a:pt x="281203" y="59435"/>
                </a:lnTo>
                <a:lnTo>
                  <a:pt x="280510" y="45775"/>
                </a:lnTo>
                <a:lnTo>
                  <a:pt x="278434" y="33845"/>
                </a:lnTo>
                <a:lnTo>
                  <a:pt x="274977" y="23649"/>
                </a:lnTo>
                <a:lnTo>
                  <a:pt x="271368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22138" y="2185416"/>
            <a:ext cx="898944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99540"/>
            <a:ext cx="7556500" cy="7556500"/>
            <a:chOff x="0" y="10640"/>
            <a:chExt cx="7556500" cy="755650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0700" y="25781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0640"/>
              <a:ext cx="7556500" cy="75565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2269" y="3721176"/>
              <a:ext cx="278765" cy="105410"/>
            </a:xfrm>
            <a:custGeom>
              <a:avLst/>
              <a:gdLst/>
              <a:ahLst/>
              <a:cxnLst/>
              <a:rect l="l" t="t" r="r" b="b"/>
              <a:pathLst>
                <a:path w="278764" h="105410">
                  <a:moveTo>
                    <a:pt x="21427" y="73837"/>
                  </a:moveTo>
                  <a:lnTo>
                    <a:pt x="967" y="73837"/>
                  </a:lnTo>
                  <a:lnTo>
                    <a:pt x="1602" y="79324"/>
                  </a:lnTo>
                  <a:lnTo>
                    <a:pt x="29402" y="102870"/>
                  </a:lnTo>
                  <a:lnTo>
                    <a:pt x="42013" y="102870"/>
                  </a:lnTo>
                  <a:lnTo>
                    <a:pt x="47513" y="101688"/>
                  </a:lnTo>
                  <a:lnTo>
                    <a:pt x="57342" y="96926"/>
                  </a:lnTo>
                  <a:lnTo>
                    <a:pt x="61546" y="93446"/>
                  </a:lnTo>
                  <a:lnTo>
                    <a:pt x="67906" y="85090"/>
                  </a:lnTo>
                  <a:lnTo>
                    <a:pt x="32171" y="85090"/>
                  </a:lnTo>
                  <a:lnTo>
                    <a:pt x="29009" y="84112"/>
                  </a:lnTo>
                  <a:lnTo>
                    <a:pt x="26456" y="82169"/>
                  </a:lnTo>
                  <a:lnTo>
                    <a:pt x="23903" y="80187"/>
                  </a:lnTo>
                  <a:lnTo>
                    <a:pt x="22227" y="77406"/>
                  </a:lnTo>
                  <a:lnTo>
                    <a:pt x="21427" y="73837"/>
                  </a:lnTo>
                  <a:close/>
                </a:path>
                <a:path w="278764" h="105410">
                  <a:moveTo>
                    <a:pt x="75859" y="53809"/>
                  </a:moveTo>
                  <a:lnTo>
                    <a:pt x="55539" y="53809"/>
                  </a:lnTo>
                  <a:lnTo>
                    <a:pt x="55514" y="63512"/>
                  </a:lnTo>
                  <a:lnTo>
                    <a:pt x="53824" y="71158"/>
                  </a:lnTo>
                  <a:lnTo>
                    <a:pt x="50510" y="76758"/>
                  </a:lnTo>
                  <a:lnTo>
                    <a:pt x="47182" y="82308"/>
                  </a:lnTo>
                  <a:lnTo>
                    <a:pt x="42331" y="85090"/>
                  </a:lnTo>
                  <a:lnTo>
                    <a:pt x="67906" y="85090"/>
                  </a:lnTo>
                  <a:lnTo>
                    <a:pt x="68506" y="84302"/>
                  </a:lnTo>
                  <a:lnTo>
                    <a:pt x="71173" y="78765"/>
                  </a:lnTo>
                  <a:lnTo>
                    <a:pt x="74906" y="65709"/>
                  </a:lnTo>
                  <a:lnTo>
                    <a:pt x="75745" y="59156"/>
                  </a:lnTo>
                  <a:lnTo>
                    <a:pt x="75859" y="53809"/>
                  </a:lnTo>
                  <a:close/>
                </a:path>
                <a:path w="278764" h="105410">
                  <a:moveTo>
                    <a:pt x="29352" y="2032"/>
                  </a:moveTo>
                  <a:lnTo>
                    <a:pt x="0" y="29413"/>
                  </a:lnTo>
                  <a:lnTo>
                    <a:pt x="15" y="42176"/>
                  </a:lnTo>
                  <a:lnTo>
                    <a:pt x="24360" y="67652"/>
                  </a:lnTo>
                  <a:lnTo>
                    <a:pt x="33758" y="67652"/>
                  </a:lnTo>
                  <a:lnTo>
                    <a:pt x="54866" y="53809"/>
                  </a:lnTo>
                  <a:lnTo>
                    <a:pt x="75859" y="53809"/>
                  </a:lnTo>
                  <a:lnTo>
                    <a:pt x="75859" y="52603"/>
                  </a:lnTo>
                  <a:lnTo>
                    <a:pt x="33416" y="52603"/>
                  </a:lnTo>
                  <a:lnTo>
                    <a:pt x="30583" y="51854"/>
                  </a:lnTo>
                  <a:lnTo>
                    <a:pt x="20106" y="32308"/>
                  </a:lnTo>
                  <a:lnTo>
                    <a:pt x="20804" y="29413"/>
                  </a:lnTo>
                  <a:lnTo>
                    <a:pt x="33581" y="18351"/>
                  </a:lnTo>
                  <a:lnTo>
                    <a:pt x="68644" y="18351"/>
                  </a:lnTo>
                  <a:lnTo>
                    <a:pt x="67490" y="16408"/>
                  </a:lnTo>
                  <a:lnTo>
                    <a:pt x="63781" y="12700"/>
                  </a:lnTo>
                  <a:lnTo>
                    <a:pt x="60111" y="8991"/>
                  </a:lnTo>
                  <a:lnTo>
                    <a:pt x="55920" y="6299"/>
                  </a:lnTo>
                  <a:lnTo>
                    <a:pt x="46560" y="2908"/>
                  </a:lnTo>
                  <a:lnTo>
                    <a:pt x="41709" y="2057"/>
                  </a:lnTo>
                  <a:lnTo>
                    <a:pt x="29352" y="2032"/>
                  </a:lnTo>
                  <a:close/>
                </a:path>
                <a:path w="278764" h="105410">
                  <a:moveTo>
                    <a:pt x="68644" y="18351"/>
                  </a:moveTo>
                  <a:lnTo>
                    <a:pt x="39969" y="18351"/>
                  </a:lnTo>
                  <a:lnTo>
                    <a:pt x="42814" y="19138"/>
                  </a:lnTo>
                  <a:lnTo>
                    <a:pt x="47855" y="22263"/>
                  </a:lnTo>
                  <a:lnTo>
                    <a:pt x="49837" y="24345"/>
                  </a:lnTo>
                  <a:lnTo>
                    <a:pt x="52707" y="29514"/>
                  </a:lnTo>
                  <a:lnTo>
                    <a:pt x="53430" y="32308"/>
                  </a:lnTo>
                  <a:lnTo>
                    <a:pt x="53482" y="37782"/>
                  </a:lnTo>
                  <a:lnTo>
                    <a:pt x="53050" y="39992"/>
                  </a:lnTo>
                  <a:lnTo>
                    <a:pt x="39016" y="52603"/>
                  </a:lnTo>
                  <a:lnTo>
                    <a:pt x="75859" y="52603"/>
                  </a:lnTo>
                  <a:lnTo>
                    <a:pt x="75821" y="41046"/>
                  </a:lnTo>
                  <a:lnTo>
                    <a:pt x="74716" y="33553"/>
                  </a:lnTo>
                  <a:lnTo>
                    <a:pt x="72544" y="27457"/>
                  </a:lnTo>
                  <a:lnTo>
                    <a:pt x="70411" y="21323"/>
                  </a:lnTo>
                  <a:lnTo>
                    <a:pt x="68644" y="18351"/>
                  </a:lnTo>
                  <a:close/>
                </a:path>
                <a:path w="278764" h="105410">
                  <a:moveTo>
                    <a:pt x="143791" y="3403"/>
                  </a:moveTo>
                  <a:lnTo>
                    <a:pt x="136222" y="3403"/>
                  </a:lnTo>
                  <a:lnTo>
                    <a:pt x="136222" y="72059"/>
                  </a:lnTo>
                  <a:lnTo>
                    <a:pt x="135841" y="79298"/>
                  </a:lnTo>
                  <a:lnTo>
                    <a:pt x="135841" y="101523"/>
                  </a:lnTo>
                  <a:lnTo>
                    <a:pt x="155678" y="101523"/>
                  </a:lnTo>
                  <a:lnTo>
                    <a:pt x="155678" y="26022"/>
                  </a:lnTo>
                  <a:lnTo>
                    <a:pt x="143791" y="26022"/>
                  </a:lnTo>
                  <a:lnTo>
                    <a:pt x="143791" y="3403"/>
                  </a:lnTo>
                  <a:close/>
                </a:path>
                <a:path w="278764" h="105410">
                  <a:moveTo>
                    <a:pt x="136222" y="3403"/>
                  </a:moveTo>
                  <a:lnTo>
                    <a:pt x="129707" y="3403"/>
                  </a:lnTo>
                  <a:lnTo>
                    <a:pt x="88737" y="67945"/>
                  </a:lnTo>
                  <a:lnTo>
                    <a:pt x="88737" y="84277"/>
                  </a:lnTo>
                  <a:lnTo>
                    <a:pt x="135841" y="84277"/>
                  </a:lnTo>
                  <a:lnTo>
                    <a:pt x="135841" y="79298"/>
                  </a:lnTo>
                  <a:lnTo>
                    <a:pt x="136222" y="72059"/>
                  </a:lnTo>
                  <a:lnTo>
                    <a:pt x="136222" y="67652"/>
                  </a:lnTo>
                  <a:lnTo>
                    <a:pt x="109628" y="67652"/>
                  </a:lnTo>
                  <a:lnTo>
                    <a:pt x="109628" y="66890"/>
                  </a:lnTo>
                  <a:lnTo>
                    <a:pt x="135460" y="26022"/>
                  </a:lnTo>
                  <a:lnTo>
                    <a:pt x="136222" y="26022"/>
                  </a:lnTo>
                  <a:lnTo>
                    <a:pt x="136222" y="3403"/>
                  </a:lnTo>
                  <a:close/>
                </a:path>
                <a:path w="278764" h="105410">
                  <a:moveTo>
                    <a:pt x="167845" y="67652"/>
                  </a:moveTo>
                  <a:lnTo>
                    <a:pt x="155678" y="67652"/>
                  </a:lnTo>
                  <a:lnTo>
                    <a:pt x="155678" y="84277"/>
                  </a:lnTo>
                  <a:lnTo>
                    <a:pt x="167845" y="84277"/>
                  </a:lnTo>
                  <a:lnTo>
                    <a:pt x="167845" y="67652"/>
                  </a:lnTo>
                  <a:close/>
                </a:path>
                <a:path w="278764" h="105410">
                  <a:moveTo>
                    <a:pt x="155678" y="3403"/>
                  </a:moveTo>
                  <a:lnTo>
                    <a:pt x="143791" y="3403"/>
                  </a:lnTo>
                  <a:lnTo>
                    <a:pt x="143791" y="26022"/>
                  </a:lnTo>
                  <a:lnTo>
                    <a:pt x="155678" y="26022"/>
                  </a:lnTo>
                  <a:lnTo>
                    <a:pt x="155678" y="3403"/>
                  </a:lnTo>
                  <a:close/>
                </a:path>
                <a:path w="278764" h="105410">
                  <a:moveTo>
                    <a:pt x="261673" y="56146"/>
                  </a:moveTo>
                  <a:lnTo>
                    <a:pt x="252351" y="56146"/>
                  </a:lnTo>
                  <a:lnTo>
                    <a:pt x="248414" y="57162"/>
                  </a:lnTo>
                  <a:lnTo>
                    <a:pt x="235478" y="87528"/>
                  </a:lnTo>
                  <a:lnTo>
                    <a:pt x="236196" y="90678"/>
                  </a:lnTo>
                  <a:lnTo>
                    <a:pt x="239524" y="97294"/>
                  </a:lnTo>
                  <a:lnTo>
                    <a:pt x="241950" y="99923"/>
                  </a:lnTo>
                  <a:lnTo>
                    <a:pt x="245150" y="101904"/>
                  </a:lnTo>
                  <a:lnTo>
                    <a:pt x="248338" y="103924"/>
                  </a:lnTo>
                  <a:lnTo>
                    <a:pt x="252287" y="104927"/>
                  </a:lnTo>
                  <a:lnTo>
                    <a:pt x="261609" y="104927"/>
                  </a:lnTo>
                  <a:lnTo>
                    <a:pt x="265533" y="103924"/>
                  </a:lnTo>
                  <a:lnTo>
                    <a:pt x="268759" y="101904"/>
                  </a:lnTo>
                  <a:lnTo>
                    <a:pt x="271985" y="99923"/>
                  </a:lnTo>
                  <a:lnTo>
                    <a:pt x="274436" y="97294"/>
                  </a:lnTo>
                  <a:lnTo>
                    <a:pt x="276818" y="92557"/>
                  </a:lnTo>
                  <a:lnTo>
                    <a:pt x="254065" y="92557"/>
                  </a:lnTo>
                  <a:lnTo>
                    <a:pt x="252059" y="91554"/>
                  </a:lnTo>
                  <a:lnTo>
                    <a:pt x="250941" y="89547"/>
                  </a:lnTo>
                  <a:lnTo>
                    <a:pt x="249862" y="87528"/>
                  </a:lnTo>
                  <a:lnTo>
                    <a:pt x="249332" y="85458"/>
                  </a:lnTo>
                  <a:lnTo>
                    <a:pt x="249316" y="75615"/>
                  </a:lnTo>
                  <a:lnTo>
                    <a:pt x="249874" y="73444"/>
                  </a:lnTo>
                  <a:lnTo>
                    <a:pt x="252110" y="69418"/>
                  </a:lnTo>
                  <a:lnTo>
                    <a:pt x="254103" y="68414"/>
                  </a:lnTo>
                  <a:lnTo>
                    <a:pt x="276769" y="68414"/>
                  </a:lnTo>
                  <a:lnTo>
                    <a:pt x="274462" y="63754"/>
                  </a:lnTo>
                  <a:lnTo>
                    <a:pt x="272036" y="61099"/>
                  </a:lnTo>
                  <a:lnTo>
                    <a:pt x="265622" y="57137"/>
                  </a:lnTo>
                  <a:lnTo>
                    <a:pt x="261673" y="56146"/>
                  </a:lnTo>
                  <a:close/>
                </a:path>
                <a:path w="278764" h="105410">
                  <a:moveTo>
                    <a:pt x="271350" y="3403"/>
                  </a:moveTo>
                  <a:lnTo>
                    <a:pt x="258802" y="3403"/>
                  </a:lnTo>
                  <a:lnTo>
                    <a:pt x="191340" y="101523"/>
                  </a:lnTo>
                  <a:lnTo>
                    <a:pt x="203900" y="101523"/>
                  </a:lnTo>
                  <a:lnTo>
                    <a:pt x="271350" y="3403"/>
                  </a:lnTo>
                  <a:close/>
                </a:path>
                <a:path w="278764" h="105410">
                  <a:moveTo>
                    <a:pt x="276769" y="68414"/>
                  </a:moveTo>
                  <a:lnTo>
                    <a:pt x="259984" y="68414"/>
                  </a:lnTo>
                  <a:lnTo>
                    <a:pt x="261990" y="69418"/>
                  </a:lnTo>
                  <a:lnTo>
                    <a:pt x="264035" y="73444"/>
                  </a:lnTo>
                  <a:lnTo>
                    <a:pt x="264543" y="75615"/>
                  </a:lnTo>
                  <a:lnTo>
                    <a:pt x="264543" y="85458"/>
                  </a:lnTo>
                  <a:lnTo>
                    <a:pt x="264009" y="87617"/>
                  </a:lnTo>
                  <a:lnTo>
                    <a:pt x="262917" y="89598"/>
                  </a:lnTo>
                  <a:lnTo>
                    <a:pt x="261863" y="91579"/>
                  </a:lnTo>
                  <a:lnTo>
                    <a:pt x="259882" y="92557"/>
                  </a:lnTo>
                  <a:lnTo>
                    <a:pt x="276818" y="92557"/>
                  </a:lnTo>
                  <a:lnTo>
                    <a:pt x="277751" y="90678"/>
                  </a:lnTo>
                  <a:lnTo>
                    <a:pt x="278480" y="87528"/>
                  </a:lnTo>
                  <a:lnTo>
                    <a:pt x="278463" y="73444"/>
                  </a:lnTo>
                  <a:lnTo>
                    <a:pt x="277751" y="70370"/>
                  </a:lnTo>
                  <a:lnTo>
                    <a:pt x="276769" y="68414"/>
                  </a:lnTo>
                  <a:close/>
                </a:path>
                <a:path w="278764" h="105410">
                  <a:moveTo>
                    <a:pt x="211304" y="0"/>
                  </a:moveTo>
                  <a:lnTo>
                    <a:pt x="202008" y="0"/>
                  </a:lnTo>
                  <a:lnTo>
                    <a:pt x="198109" y="990"/>
                  </a:lnTo>
                  <a:lnTo>
                    <a:pt x="185141" y="31457"/>
                  </a:lnTo>
                  <a:lnTo>
                    <a:pt x="185847" y="34556"/>
                  </a:lnTo>
                  <a:lnTo>
                    <a:pt x="201919" y="48679"/>
                  </a:lnTo>
                  <a:lnTo>
                    <a:pt x="211241" y="48679"/>
                  </a:lnTo>
                  <a:lnTo>
                    <a:pt x="215186" y="47688"/>
                  </a:lnTo>
                  <a:lnTo>
                    <a:pt x="221591" y="43776"/>
                  </a:lnTo>
                  <a:lnTo>
                    <a:pt x="224030" y="41135"/>
                  </a:lnTo>
                  <a:lnTo>
                    <a:pt x="226438" y="36410"/>
                  </a:lnTo>
                  <a:lnTo>
                    <a:pt x="203761" y="36410"/>
                  </a:lnTo>
                  <a:lnTo>
                    <a:pt x="201805" y="35420"/>
                  </a:lnTo>
                  <a:lnTo>
                    <a:pt x="199595" y="31457"/>
                  </a:lnTo>
                  <a:lnTo>
                    <a:pt x="199049" y="29311"/>
                  </a:lnTo>
                  <a:lnTo>
                    <a:pt x="199065" y="19469"/>
                  </a:lnTo>
                  <a:lnTo>
                    <a:pt x="199595" y="17373"/>
                  </a:lnTo>
                  <a:lnTo>
                    <a:pt x="201767" y="13284"/>
                  </a:lnTo>
                  <a:lnTo>
                    <a:pt x="203735" y="12268"/>
                  </a:lnTo>
                  <a:lnTo>
                    <a:pt x="226429" y="12268"/>
                  </a:lnTo>
                  <a:lnTo>
                    <a:pt x="224081" y="7607"/>
                  </a:lnTo>
                  <a:lnTo>
                    <a:pt x="221655" y="4953"/>
                  </a:lnTo>
                  <a:lnTo>
                    <a:pt x="215267" y="990"/>
                  </a:lnTo>
                  <a:lnTo>
                    <a:pt x="211304" y="0"/>
                  </a:lnTo>
                  <a:close/>
                </a:path>
                <a:path w="278764" h="105410">
                  <a:moveTo>
                    <a:pt x="226429" y="12268"/>
                  </a:moveTo>
                  <a:lnTo>
                    <a:pt x="209615" y="12268"/>
                  </a:lnTo>
                  <a:lnTo>
                    <a:pt x="211641" y="13284"/>
                  </a:lnTo>
                  <a:lnTo>
                    <a:pt x="213679" y="17297"/>
                  </a:lnTo>
                  <a:lnTo>
                    <a:pt x="214200" y="19469"/>
                  </a:lnTo>
                  <a:lnTo>
                    <a:pt x="214200" y="29311"/>
                  </a:lnTo>
                  <a:lnTo>
                    <a:pt x="213654" y="31457"/>
                  </a:lnTo>
                  <a:lnTo>
                    <a:pt x="211508" y="35420"/>
                  </a:lnTo>
                  <a:lnTo>
                    <a:pt x="209514" y="36410"/>
                  </a:lnTo>
                  <a:lnTo>
                    <a:pt x="226438" y="36410"/>
                  </a:lnTo>
                  <a:lnTo>
                    <a:pt x="227392" y="34518"/>
                  </a:lnTo>
                  <a:lnTo>
                    <a:pt x="228111" y="31457"/>
                  </a:lnTo>
                  <a:lnTo>
                    <a:pt x="228109" y="17297"/>
                  </a:lnTo>
                  <a:lnTo>
                    <a:pt x="227408" y="14211"/>
                  </a:lnTo>
                  <a:lnTo>
                    <a:pt x="226429" y="122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10693400"/>
            <a:chOff x="0" y="508000"/>
            <a:chExt cx="7556500" cy="10185400"/>
          </a:xfrm>
        </p:grpSpPr>
        <p:sp>
          <p:nvSpPr>
            <p:cNvPr id="3" name="object 3"/>
            <p:cNvSpPr/>
            <p:nvPr/>
          </p:nvSpPr>
          <p:spPr>
            <a:xfrm>
              <a:off x="0" y="508000"/>
              <a:ext cx="7556500" cy="10185400"/>
            </a:xfrm>
            <a:custGeom>
              <a:avLst/>
              <a:gdLst/>
              <a:ahLst/>
              <a:cxnLst/>
              <a:rect l="l" t="t" r="r" b="b"/>
              <a:pathLst>
                <a:path w="7556500" h="10185400">
                  <a:moveTo>
                    <a:pt x="0" y="10185400"/>
                  </a:moveTo>
                  <a:lnTo>
                    <a:pt x="7556500" y="10185400"/>
                  </a:lnTo>
                  <a:lnTo>
                    <a:pt x="7556500" y="0"/>
                  </a:lnTo>
                  <a:lnTo>
                    <a:pt x="0" y="0"/>
                  </a:lnTo>
                  <a:lnTo>
                    <a:pt x="0" y="1018540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259" y="843597"/>
              <a:ext cx="1301940" cy="176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8" y="1131316"/>
              <a:ext cx="3340061" cy="971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73100"/>
              <a:ext cx="7556500" cy="10020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2146300"/>
              <a:ext cx="1193800" cy="1524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1624888"/>
              <a:ext cx="710183" cy="77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7542" y="1828088"/>
              <a:ext cx="3492703" cy="8108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730500"/>
              <a:ext cx="7556500" cy="79629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823781"/>
              <a:ext cx="7556500" cy="78696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799" y="4076700"/>
              <a:ext cx="2133600" cy="1498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3834688"/>
              <a:ext cx="710183" cy="7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7542" y="4038295"/>
              <a:ext cx="3554310" cy="8103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399" y="4895689"/>
              <a:ext cx="7150099" cy="57977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031" y="6248400"/>
              <a:ext cx="2120368" cy="149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99" y="4978584"/>
              <a:ext cx="7150099" cy="57148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00" y="77343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205740"/>
            <a:chOff x="1323342" y="2374900"/>
            <a:chExt cx="561340" cy="205740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205740"/>
            </a:xfrm>
            <a:custGeom>
              <a:avLst/>
              <a:gdLst/>
              <a:ahLst/>
              <a:cxnLst/>
              <a:rect l="l" t="t" r="r" b="b"/>
              <a:pathLst>
                <a:path w="561339" h="205739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515620" y="205740"/>
                  </a:lnTo>
                  <a:lnTo>
                    <a:pt x="533415" y="202146"/>
                  </a:lnTo>
                  <a:lnTo>
                    <a:pt x="547947" y="192347"/>
                  </a:lnTo>
                  <a:lnTo>
                    <a:pt x="557746" y="177815"/>
                  </a:lnTo>
                  <a:lnTo>
                    <a:pt x="561340" y="160020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9" y="2418549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494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494" y="97320"/>
                  </a:lnTo>
                  <a:lnTo>
                    <a:pt x="46494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08" y="65735"/>
                  </a:lnTo>
                  <a:lnTo>
                    <a:pt x="43408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494" y="35293"/>
                  </a:lnTo>
                  <a:lnTo>
                    <a:pt x="46494" y="25311"/>
                  </a:lnTo>
                  <a:close/>
                </a:path>
                <a:path w="339725" h="99060">
                  <a:moveTo>
                    <a:pt x="30035" y="0"/>
                  </a:moveTo>
                  <a:lnTo>
                    <a:pt x="10693" y="13995"/>
                  </a:lnTo>
                  <a:lnTo>
                    <a:pt x="15316" y="20891"/>
                  </a:lnTo>
                  <a:lnTo>
                    <a:pt x="35890" y="8445"/>
                  </a:lnTo>
                  <a:lnTo>
                    <a:pt x="30035" y="0"/>
                  </a:lnTo>
                  <a:close/>
                </a:path>
                <a:path w="339725" h="99060">
                  <a:moveTo>
                    <a:pt x="90614" y="41973"/>
                  </a:moveTo>
                  <a:lnTo>
                    <a:pt x="78892" y="41973"/>
                  </a:lnTo>
                  <a:lnTo>
                    <a:pt x="74333" y="43180"/>
                  </a:lnTo>
                  <a:lnTo>
                    <a:pt x="57797" y="64985"/>
                  </a:lnTo>
                  <a:lnTo>
                    <a:pt x="57797" y="76098"/>
                  </a:lnTo>
                  <a:lnTo>
                    <a:pt x="78892" y="98552"/>
                  </a:lnTo>
                  <a:lnTo>
                    <a:pt x="90550" y="98552"/>
                  </a:lnTo>
                  <a:lnTo>
                    <a:pt x="96037" y="96774"/>
                  </a:lnTo>
                  <a:lnTo>
                    <a:pt x="104952" y="89636"/>
                  </a:lnTo>
                  <a:lnTo>
                    <a:pt x="105893" y="88061"/>
                  </a:lnTo>
                  <a:lnTo>
                    <a:pt x="81876" y="88061"/>
                  </a:lnTo>
                  <a:lnTo>
                    <a:pt x="79984" y="87680"/>
                  </a:lnTo>
                  <a:lnTo>
                    <a:pt x="70357" y="73075"/>
                  </a:lnTo>
                  <a:lnTo>
                    <a:pt x="70357" y="66497"/>
                  </a:lnTo>
                  <a:lnTo>
                    <a:pt x="81191" y="52578"/>
                  </a:lnTo>
                  <a:lnTo>
                    <a:pt x="106051" y="52578"/>
                  </a:lnTo>
                  <a:lnTo>
                    <a:pt x="104952" y="50723"/>
                  </a:lnTo>
                  <a:lnTo>
                    <a:pt x="96100" y="43726"/>
                  </a:lnTo>
                  <a:lnTo>
                    <a:pt x="90614" y="41973"/>
                  </a:lnTo>
                  <a:close/>
                </a:path>
                <a:path w="339725" h="99060">
                  <a:moveTo>
                    <a:pt x="109029" y="78905"/>
                  </a:moveTo>
                  <a:lnTo>
                    <a:pt x="96075" y="78905"/>
                  </a:lnTo>
                  <a:lnTo>
                    <a:pt x="95656" y="80822"/>
                  </a:lnTo>
                  <a:lnTo>
                    <a:pt x="94868" y="82473"/>
                  </a:lnTo>
                  <a:lnTo>
                    <a:pt x="85991" y="88061"/>
                  </a:lnTo>
                  <a:lnTo>
                    <a:pt x="105893" y="88061"/>
                  </a:lnTo>
                  <a:lnTo>
                    <a:pt x="107797" y="84874"/>
                  </a:lnTo>
                  <a:lnTo>
                    <a:pt x="109029" y="78905"/>
                  </a:lnTo>
                  <a:close/>
                </a:path>
                <a:path w="339725" h="99060">
                  <a:moveTo>
                    <a:pt x="106051" y="52578"/>
                  </a:moveTo>
                  <a:lnTo>
                    <a:pt x="86944" y="52578"/>
                  </a:lnTo>
                  <a:lnTo>
                    <a:pt x="89560" y="53365"/>
                  </a:lnTo>
                  <a:lnTo>
                    <a:pt x="93941" y="56515"/>
                  </a:lnTo>
                  <a:lnTo>
                    <a:pt x="95389" y="58750"/>
                  </a:lnTo>
                  <a:lnTo>
                    <a:pt x="96075" y="61620"/>
                  </a:lnTo>
                  <a:lnTo>
                    <a:pt x="109029" y="61620"/>
                  </a:lnTo>
                  <a:lnTo>
                    <a:pt x="107797" y="55524"/>
                  </a:lnTo>
                  <a:lnTo>
                    <a:pt x="106051" y="52578"/>
                  </a:lnTo>
                  <a:close/>
                </a:path>
                <a:path w="339725" h="99060">
                  <a:moveTo>
                    <a:pt x="150850" y="41973"/>
                  </a:moveTo>
                  <a:lnTo>
                    <a:pt x="140639" y="41973"/>
                  </a:lnTo>
                  <a:lnTo>
                    <a:pt x="136105" y="43180"/>
                  </a:lnTo>
                  <a:lnTo>
                    <a:pt x="128219" y="47904"/>
                  </a:lnTo>
                  <a:lnTo>
                    <a:pt x="125171" y="51206"/>
                  </a:lnTo>
                  <a:lnTo>
                    <a:pt x="120776" y="59702"/>
                  </a:lnTo>
                  <a:lnTo>
                    <a:pt x="119684" y="64643"/>
                  </a:lnTo>
                  <a:lnTo>
                    <a:pt x="119684" y="75819"/>
                  </a:lnTo>
                  <a:lnTo>
                    <a:pt x="140538" y="98552"/>
                  </a:lnTo>
                  <a:lnTo>
                    <a:pt x="150748" y="98552"/>
                  </a:lnTo>
                  <a:lnTo>
                    <a:pt x="166858" y="87960"/>
                  </a:lnTo>
                  <a:lnTo>
                    <a:pt x="143001" y="87960"/>
                  </a:lnTo>
                  <a:lnTo>
                    <a:pt x="140703" y="87312"/>
                  </a:lnTo>
                  <a:lnTo>
                    <a:pt x="132232" y="74104"/>
                  </a:lnTo>
                  <a:lnTo>
                    <a:pt x="132232" y="66357"/>
                  </a:lnTo>
                  <a:lnTo>
                    <a:pt x="132816" y="63093"/>
                  </a:lnTo>
                  <a:lnTo>
                    <a:pt x="133984" y="60490"/>
                  </a:lnTo>
                  <a:lnTo>
                    <a:pt x="135153" y="57823"/>
                  </a:lnTo>
                  <a:lnTo>
                    <a:pt x="136728" y="55829"/>
                  </a:lnTo>
                  <a:lnTo>
                    <a:pt x="138722" y="54521"/>
                  </a:lnTo>
                  <a:lnTo>
                    <a:pt x="140779" y="53225"/>
                  </a:lnTo>
                  <a:lnTo>
                    <a:pt x="143103" y="52578"/>
                  </a:lnTo>
                  <a:lnTo>
                    <a:pt x="166963" y="52578"/>
                  </a:lnTo>
                  <a:lnTo>
                    <a:pt x="166255" y="51206"/>
                  </a:lnTo>
                  <a:lnTo>
                    <a:pt x="163194" y="47904"/>
                  </a:lnTo>
                  <a:lnTo>
                    <a:pt x="159296" y="45580"/>
                  </a:lnTo>
                  <a:lnTo>
                    <a:pt x="155384" y="43180"/>
                  </a:lnTo>
                  <a:lnTo>
                    <a:pt x="150850" y="41973"/>
                  </a:lnTo>
                  <a:close/>
                </a:path>
                <a:path w="339725" h="99060">
                  <a:moveTo>
                    <a:pt x="166963" y="52578"/>
                  </a:moveTo>
                  <a:lnTo>
                    <a:pt x="148386" y="52578"/>
                  </a:lnTo>
                  <a:lnTo>
                    <a:pt x="150723" y="53225"/>
                  </a:lnTo>
                  <a:lnTo>
                    <a:pt x="152704" y="54521"/>
                  </a:lnTo>
                  <a:lnTo>
                    <a:pt x="154762" y="55829"/>
                  </a:lnTo>
                  <a:lnTo>
                    <a:pt x="156336" y="57823"/>
                  </a:lnTo>
                  <a:lnTo>
                    <a:pt x="158534" y="63093"/>
                  </a:lnTo>
                  <a:lnTo>
                    <a:pt x="159080" y="66357"/>
                  </a:lnTo>
                  <a:lnTo>
                    <a:pt x="159080" y="74104"/>
                  </a:lnTo>
                  <a:lnTo>
                    <a:pt x="148285" y="87960"/>
                  </a:lnTo>
                  <a:lnTo>
                    <a:pt x="166858" y="87960"/>
                  </a:lnTo>
                  <a:lnTo>
                    <a:pt x="168338" y="85077"/>
                  </a:lnTo>
                  <a:lnTo>
                    <a:pt x="170611" y="80759"/>
                  </a:lnTo>
                  <a:lnTo>
                    <a:pt x="171742" y="75819"/>
                  </a:lnTo>
                  <a:lnTo>
                    <a:pt x="171742" y="64643"/>
                  </a:lnTo>
                  <a:lnTo>
                    <a:pt x="170637" y="59702"/>
                  </a:lnTo>
                  <a:lnTo>
                    <a:pt x="166963" y="52578"/>
                  </a:lnTo>
                  <a:close/>
                </a:path>
                <a:path w="339725" h="99060">
                  <a:moveTo>
                    <a:pt x="196672" y="43205"/>
                  </a:moveTo>
                  <a:lnTo>
                    <a:pt x="184327" y="43205"/>
                  </a:lnTo>
                  <a:lnTo>
                    <a:pt x="184327" y="82270"/>
                  </a:lnTo>
                  <a:lnTo>
                    <a:pt x="200063" y="98552"/>
                  </a:lnTo>
                  <a:lnTo>
                    <a:pt x="208229" y="98552"/>
                  </a:lnTo>
                  <a:lnTo>
                    <a:pt x="220941" y="89090"/>
                  </a:lnTo>
                  <a:lnTo>
                    <a:pt x="232778" y="89090"/>
                  </a:lnTo>
                  <a:lnTo>
                    <a:pt x="232778" y="88163"/>
                  </a:lnTo>
                  <a:lnTo>
                    <a:pt x="204520" y="88163"/>
                  </a:lnTo>
                  <a:lnTo>
                    <a:pt x="201714" y="87172"/>
                  </a:lnTo>
                  <a:lnTo>
                    <a:pt x="199656" y="85178"/>
                  </a:lnTo>
                  <a:lnTo>
                    <a:pt x="197662" y="83197"/>
                  </a:lnTo>
                  <a:lnTo>
                    <a:pt x="196696" y="80213"/>
                  </a:lnTo>
                  <a:lnTo>
                    <a:pt x="196672" y="43205"/>
                  </a:lnTo>
                  <a:close/>
                </a:path>
                <a:path w="339725" h="99060">
                  <a:moveTo>
                    <a:pt x="232778" y="89090"/>
                  </a:moveTo>
                  <a:lnTo>
                    <a:pt x="220941" y="89090"/>
                  </a:lnTo>
                  <a:lnTo>
                    <a:pt x="221868" y="97320"/>
                  </a:lnTo>
                  <a:lnTo>
                    <a:pt x="232778" y="97320"/>
                  </a:lnTo>
                  <a:lnTo>
                    <a:pt x="232778" y="89090"/>
                  </a:lnTo>
                  <a:close/>
                </a:path>
                <a:path w="339725" h="99060">
                  <a:moveTo>
                    <a:pt x="232778" y="43205"/>
                  </a:moveTo>
                  <a:lnTo>
                    <a:pt x="220433" y="43205"/>
                  </a:lnTo>
                  <a:lnTo>
                    <a:pt x="220433" y="77736"/>
                  </a:lnTo>
                  <a:lnTo>
                    <a:pt x="219849" y="80213"/>
                  </a:lnTo>
                  <a:lnTo>
                    <a:pt x="218639" y="82270"/>
                  </a:lnTo>
                  <a:lnTo>
                    <a:pt x="217589" y="84188"/>
                  </a:lnTo>
                  <a:lnTo>
                    <a:pt x="216115" y="85699"/>
                  </a:lnTo>
                  <a:lnTo>
                    <a:pt x="214261" y="86728"/>
                  </a:lnTo>
                  <a:lnTo>
                    <a:pt x="212407" y="87680"/>
                  </a:lnTo>
                  <a:lnTo>
                    <a:pt x="210350" y="88163"/>
                  </a:lnTo>
                  <a:lnTo>
                    <a:pt x="232778" y="88163"/>
                  </a:lnTo>
                  <a:lnTo>
                    <a:pt x="232778" y="43205"/>
                  </a:lnTo>
                  <a:close/>
                </a:path>
                <a:path w="339725" h="99060">
                  <a:moveTo>
                    <a:pt x="265518" y="53492"/>
                  </a:moveTo>
                  <a:lnTo>
                    <a:pt x="253174" y="53492"/>
                  </a:lnTo>
                  <a:lnTo>
                    <a:pt x="253194" y="84353"/>
                  </a:lnTo>
                  <a:lnTo>
                    <a:pt x="266865" y="97320"/>
                  </a:lnTo>
                  <a:lnTo>
                    <a:pt x="280022" y="97320"/>
                  </a:lnTo>
                  <a:lnTo>
                    <a:pt x="280022" y="86829"/>
                  </a:lnTo>
                  <a:lnTo>
                    <a:pt x="270179" y="86829"/>
                  </a:lnTo>
                  <a:lnTo>
                    <a:pt x="268262" y="86347"/>
                  </a:lnTo>
                  <a:lnTo>
                    <a:pt x="267169" y="85382"/>
                  </a:lnTo>
                  <a:lnTo>
                    <a:pt x="266064" y="84353"/>
                  </a:lnTo>
                  <a:lnTo>
                    <a:pt x="265518" y="82537"/>
                  </a:lnTo>
                  <a:lnTo>
                    <a:pt x="265518" y="53492"/>
                  </a:lnTo>
                  <a:close/>
                </a:path>
                <a:path w="339725" h="99060">
                  <a:moveTo>
                    <a:pt x="279819" y="43205"/>
                  </a:moveTo>
                  <a:lnTo>
                    <a:pt x="243814" y="43205"/>
                  </a:lnTo>
                  <a:lnTo>
                    <a:pt x="243814" y="53492"/>
                  </a:lnTo>
                  <a:lnTo>
                    <a:pt x="279819" y="53492"/>
                  </a:lnTo>
                  <a:lnTo>
                    <a:pt x="279819" y="43205"/>
                  </a:lnTo>
                  <a:close/>
                </a:path>
                <a:path w="339725" h="99060">
                  <a:moveTo>
                    <a:pt x="265518" y="28600"/>
                  </a:moveTo>
                  <a:lnTo>
                    <a:pt x="254622" y="28600"/>
                  </a:lnTo>
                  <a:lnTo>
                    <a:pt x="253174" y="43205"/>
                  </a:lnTo>
                  <a:lnTo>
                    <a:pt x="265518" y="43205"/>
                  </a:lnTo>
                  <a:lnTo>
                    <a:pt x="265518" y="28600"/>
                  </a:lnTo>
                  <a:close/>
                </a:path>
                <a:path w="339725" h="99060">
                  <a:moveTo>
                    <a:pt x="320154" y="41973"/>
                  </a:moveTo>
                  <a:lnTo>
                    <a:pt x="309727" y="41973"/>
                  </a:lnTo>
                  <a:lnTo>
                    <a:pt x="305206" y="43180"/>
                  </a:lnTo>
                  <a:lnTo>
                    <a:pt x="289166" y="64947"/>
                  </a:lnTo>
                  <a:lnTo>
                    <a:pt x="289166" y="76123"/>
                  </a:lnTo>
                  <a:lnTo>
                    <a:pt x="309702" y="98552"/>
                  </a:lnTo>
                  <a:lnTo>
                    <a:pt x="318820" y="98552"/>
                  </a:lnTo>
                  <a:lnTo>
                    <a:pt x="322427" y="97840"/>
                  </a:lnTo>
                  <a:lnTo>
                    <a:pt x="325577" y="96393"/>
                  </a:lnTo>
                  <a:lnTo>
                    <a:pt x="328802" y="94957"/>
                  </a:lnTo>
                  <a:lnTo>
                    <a:pt x="331469" y="93002"/>
                  </a:lnTo>
                  <a:lnTo>
                    <a:pt x="333603" y="90525"/>
                  </a:lnTo>
                  <a:lnTo>
                    <a:pt x="335528" y="88366"/>
                  </a:lnTo>
                  <a:lnTo>
                    <a:pt x="312000" y="88366"/>
                  </a:lnTo>
                  <a:lnTo>
                    <a:pt x="309664" y="87718"/>
                  </a:lnTo>
                  <a:lnTo>
                    <a:pt x="301294" y="75311"/>
                  </a:lnTo>
                  <a:lnTo>
                    <a:pt x="301294" y="73253"/>
                  </a:lnTo>
                  <a:lnTo>
                    <a:pt x="298005" y="73253"/>
                  </a:lnTo>
                  <a:lnTo>
                    <a:pt x="298005" y="65328"/>
                  </a:lnTo>
                  <a:lnTo>
                    <a:pt x="301294" y="65328"/>
                  </a:lnTo>
                  <a:lnTo>
                    <a:pt x="301313" y="64947"/>
                  </a:lnTo>
                  <a:lnTo>
                    <a:pt x="312305" y="52057"/>
                  </a:lnTo>
                  <a:lnTo>
                    <a:pt x="335276" y="52057"/>
                  </a:lnTo>
                  <a:lnTo>
                    <a:pt x="334771" y="50990"/>
                  </a:lnTo>
                  <a:lnTo>
                    <a:pt x="331952" y="47802"/>
                  </a:lnTo>
                  <a:lnTo>
                    <a:pt x="328256" y="45478"/>
                  </a:lnTo>
                  <a:lnTo>
                    <a:pt x="324611" y="43141"/>
                  </a:lnTo>
                  <a:lnTo>
                    <a:pt x="320154" y="41973"/>
                  </a:lnTo>
                  <a:close/>
                </a:path>
                <a:path w="339725" h="99060">
                  <a:moveTo>
                    <a:pt x="338226" y="82194"/>
                  </a:moveTo>
                  <a:lnTo>
                    <a:pt x="325678" y="82194"/>
                  </a:lnTo>
                  <a:lnTo>
                    <a:pt x="324853" y="84124"/>
                  </a:lnTo>
                  <a:lnTo>
                    <a:pt x="323583" y="85623"/>
                  </a:lnTo>
                  <a:lnTo>
                    <a:pt x="320154" y="87820"/>
                  </a:lnTo>
                  <a:lnTo>
                    <a:pt x="317753" y="88366"/>
                  </a:lnTo>
                  <a:lnTo>
                    <a:pt x="335528" y="88366"/>
                  </a:lnTo>
                  <a:lnTo>
                    <a:pt x="335800" y="88061"/>
                  </a:lnTo>
                  <a:lnTo>
                    <a:pt x="337337" y="85280"/>
                  </a:lnTo>
                  <a:lnTo>
                    <a:pt x="338226" y="82194"/>
                  </a:lnTo>
                  <a:close/>
                </a:path>
                <a:path w="339725" h="99060">
                  <a:moveTo>
                    <a:pt x="301294" y="65328"/>
                  </a:moveTo>
                  <a:lnTo>
                    <a:pt x="298005" y="65328"/>
                  </a:lnTo>
                  <a:lnTo>
                    <a:pt x="298005" y="73253"/>
                  </a:lnTo>
                  <a:lnTo>
                    <a:pt x="301294" y="73253"/>
                  </a:lnTo>
                  <a:lnTo>
                    <a:pt x="301294" y="65328"/>
                  </a:lnTo>
                  <a:close/>
                </a:path>
                <a:path w="339725" h="99060">
                  <a:moveTo>
                    <a:pt x="335276" y="52057"/>
                  </a:moveTo>
                  <a:lnTo>
                    <a:pt x="318338" y="52057"/>
                  </a:lnTo>
                  <a:lnTo>
                    <a:pt x="321284" y="53225"/>
                  </a:lnTo>
                  <a:lnTo>
                    <a:pt x="323621" y="55549"/>
                  </a:lnTo>
                  <a:lnTo>
                    <a:pt x="326021" y="57823"/>
                  </a:lnTo>
                  <a:lnTo>
                    <a:pt x="327253" y="61074"/>
                  </a:lnTo>
                  <a:lnTo>
                    <a:pt x="327329" y="65328"/>
                  </a:lnTo>
                  <a:lnTo>
                    <a:pt x="301294" y="65328"/>
                  </a:lnTo>
                  <a:lnTo>
                    <a:pt x="301294" y="73253"/>
                  </a:lnTo>
                  <a:lnTo>
                    <a:pt x="339458" y="73253"/>
                  </a:lnTo>
                  <a:lnTo>
                    <a:pt x="339597" y="72288"/>
                  </a:lnTo>
                  <a:lnTo>
                    <a:pt x="339674" y="63512"/>
                  </a:lnTo>
                  <a:lnTo>
                    <a:pt x="338670" y="59016"/>
                  </a:lnTo>
                  <a:lnTo>
                    <a:pt x="336689" y="55041"/>
                  </a:lnTo>
                  <a:lnTo>
                    <a:pt x="335276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85" y="2374900"/>
            <a:ext cx="815339" cy="2057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14" y="2374900"/>
            <a:ext cx="662940" cy="205740"/>
            <a:chOff x="2903214" y="2374900"/>
            <a:chExt cx="662940" cy="205740"/>
          </a:xfrm>
        </p:grpSpPr>
        <p:sp>
          <p:nvSpPr>
            <p:cNvPr id="15" name="object 15"/>
            <p:cNvSpPr/>
            <p:nvPr/>
          </p:nvSpPr>
          <p:spPr>
            <a:xfrm>
              <a:off x="2903214" y="2374900"/>
              <a:ext cx="662940" cy="205740"/>
            </a:xfrm>
            <a:custGeom>
              <a:avLst/>
              <a:gdLst/>
              <a:ahLst/>
              <a:cxnLst/>
              <a:rect l="l" t="t" r="r" b="b"/>
              <a:pathLst>
                <a:path w="662939" h="205739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617220" y="205740"/>
                  </a:lnTo>
                  <a:lnTo>
                    <a:pt x="635015" y="202146"/>
                  </a:lnTo>
                  <a:lnTo>
                    <a:pt x="649547" y="192347"/>
                  </a:lnTo>
                  <a:lnTo>
                    <a:pt x="659346" y="177815"/>
                  </a:lnTo>
                  <a:lnTo>
                    <a:pt x="662940" y="160020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788" y="2436456"/>
              <a:ext cx="433705" cy="80645"/>
            </a:xfrm>
            <a:custGeom>
              <a:avLst/>
              <a:gdLst/>
              <a:ahLst/>
              <a:cxnLst/>
              <a:rect l="l" t="t" r="r" b="b"/>
              <a:pathLst>
                <a:path w="433704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3" y="29108"/>
                  </a:lnTo>
                  <a:lnTo>
                    <a:pt x="14719" y="7404"/>
                  </a:lnTo>
                  <a:close/>
                </a:path>
                <a:path w="433704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3704" h="80644">
                  <a:moveTo>
                    <a:pt x="24923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0" y="54216"/>
                  </a:lnTo>
                  <a:lnTo>
                    <a:pt x="36728" y="54216"/>
                  </a:lnTo>
                  <a:lnTo>
                    <a:pt x="24923" y="29108"/>
                  </a:lnTo>
                  <a:close/>
                </a:path>
                <a:path w="433704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16"/>
                  </a:lnTo>
                  <a:lnTo>
                    <a:pt x="48880" y="54216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3704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00" y="80645"/>
                  </a:lnTo>
                  <a:lnTo>
                    <a:pt x="119507" y="79933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85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3704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17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3704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3704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00" y="37642"/>
                  </a:lnTo>
                  <a:lnTo>
                    <a:pt x="123101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3704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3704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11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3704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3704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3704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40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3704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57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3704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3704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99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77837" y="34671"/>
                  </a:lnTo>
                  <a:lnTo>
                    <a:pt x="301686" y="34671"/>
                  </a:lnTo>
                  <a:lnTo>
                    <a:pt x="300977" y="33299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3704" h="80644">
                  <a:moveTo>
                    <a:pt x="301686" y="34671"/>
                  </a:moveTo>
                  <a:lnTo>
                    <a:pt x="283108" y="34671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6" y="34671"/>
                  </a:lnTo>
                  <a:close/>
                </a:path>
                <a:path w="433704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43" y="80645"/>
                  </a:lnTo>
                  <a:lnTo>
                    <a:pt x="358444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43" y="24790"/>
                  </a:lnTo>
                  <a:lnTo>
                    <a:pt x="345592" y="24066"/>
                  </a:lnTo>
                  <a:close/>
                </a:path>
                <a:path w="433704" h="80644">
                  <a:moveTo>
                    <a:pt x="370687" y="71805"/>
                  </a:moveTo>
                  <a:lnTo>
                    <a:pt x="358444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3704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30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3704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3704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33"/>
                  </a:lnTo>
                  <a:lnTo>
                    <a:pt x="419620" y="78486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3704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17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3704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3704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73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05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82239"/>
            <a:ext cx="802640" cy="2057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82239"/>
            <a:ext cx="586739" cy="20574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85" y="2682239"/>
            <a:ext cx="751840" cy="205740"/>
            <a:chOff x="1998985" y="2682239"/>
            <a:chExt cx="751840" cy="205740"/>
          </a:xfrm>
        </p:grpSpPr>
        <p:sp>
          <p:nvSpPr>
            <p:cNvPr id="20" name="object 20"/>
            <p:cNvSpPr/>
            <p:nvPr/>
          </p:nvSpPr>
          <p:spPr>
            <a:xfrm>
              <a:off x="1998985" y="2682239"/>
              <a:ext cx="751840" cy="205740"/>
            </a:xfrm>
            <a:custGeom>
              <a:avLst/>
              <a:gdLst/>
              <a:ahLst/>
              <a:cxnLst/>
              <a:rect l="l" t="t" r="r" b="b"/>
              <a:pathLst>
                <a:path w="751839" h="205739">
                  <a:moveTo>
                    <a:pt x="7061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06120" y="205740"/>
                  </a:lnTo>
                  <a:lnTo>
                    <a:pt x="723915" y="202146"/>
                  </a:lnTo>
                  <a:lnTo>
                    <a:pt x="738447" y="192347"/>
                  </a:lnTo>
                  <a:lnTo>
                    <a:pt x="748246" y="177815"/>
                  </a:lnTo>
                  <a:lnTo>
                    <a:pt x="751840" y="160020"/>
                  </a:lnTo>
                  <a:lnTo>
                    <a:pt x="751840" y="45720"/>
                  </a:lnTo>
                  <a:lnTo>
                    <a:pt x="748246" y="27924"/>
                  </a:lnTo>
                  <a:lnTo>
                    <a:pt x="738447" y="13392"/>
                  </a:lnTo>
                  <a:lnTo>
                    <a:pt x="723915" y="3593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747086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30010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3" y="31381"/>
                  </a:lnTo>
                  <a:lnTo>
                    <a:pt x="132816" y="30010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3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3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25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99"/>
                  </a:lnTo>
                  <a:lnTo>
                    <a:pt x="306260" y="63258"/>
                  </a:lnTo>
                  <a:lnTo>
                    <a:pt x="305168" y="64643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30010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3" y="31381"/>
                  </a:lnTo>
                  <a:lnTo>
                    <a:pt x="453974" y="30010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3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3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66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989579"/>
            <a:ext cx="764540" cy="205740"/>
            <a:chOff x="406400" y="2989579"/>
            <a:chExt cx="764540" cy="205740"/>
          </a:xfrm>
        </p:grpSpPr>
        <p:sp>
          <p:nvSpPr>
            <p:cNvPr id="23" name="object 23"/>
            <p:cNvSpPr/>
            <p:nvPr/>
          </p:nvSpPr>
          <p:spPr>
            <a:xfrm>
              <a:off x="406400" y="2989579"/>
              <a:ext cx="764540" cy="205740"/>
            </a:xfrm>
            <a:custGeom>
              <a:avLst/>
              <a:gdLst/>
              <a:ahLst/>
              <a:cxnLst/>
              <a:rect l="l" t="t" r="r" b="b"/>
              <a:pathLst>
                <a:path w="764540" h="205739">
                  <a:moveTo>
                    <a:pt x="7188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18820" y="205740"/>
                  </a:lnTo>
                  <a:lnTo>
                    <a:pt x="736615" y="202146"/>
                  </a:lnTo>
                  <a:lnTo>
                    <a:pt x="751147" y="192347"/>
                  </a:lnTo>
                  <a:lnTo>
                    <a:pt x="760946" y="177815"/>
                  </a:lnTo>
                  <a:lnTo>
                    <a:pt x="764540" y="160020"/>
                  </a:lnTo>
                  <a:lnTo>
                    <a:pt x="764540" y="45720"/>
                  </a:lnTo>
                  <a:lnTo>
                    <a:pt x="760946" y="27924"/>
                  </a:lnTo>
                  <a:lnTo>
                    <a:pt x="751147" y="13392"/>
                  </a:lnTo>
                  <a:lnTo>
                    <a:pt x="736615" y="3593"/>
                  </a:lnTo>
                  <a:lnTo>
                    <a:pt x="7188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06" y="3054426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8" y="54419"/>
                  </a:moveTo>
                  <a:lnTo>
                    <a:pt x="0" y="54419"/>
                  </a:lnTo>
                  <a:lnTo>
                    <a:pt x="70" y="59182"/>
                  </a:lnTo>
                  <a:lnTo>
                    <a:pt x="21742" y="77355"/>
                  </a:lnTo>
                  <a:lnTo>
                    <a:pt x="32435" y="77355"/>
                  </a:lnTo>
                  <a:lnTo>
                    <a:pt x="49050" y="66967"/>
                  </a:lnTo>
                  <a:lnTo>
                    <a:pt x="24066" y="66967"/>
                  </a:lnTo>
                  <a:lnTo>
                    <a:pt x="21602" y="66421"/>
                  </a:lnTo>
                  <a:lnTo>
                    <a:pt x="13131" y="56819"/>
                  </a:lnTo>
                  <a:lnTo>
                    <a:pt x="13068" y="54419"/>
                  </a:lnTo>
                  <a:close/>
                </a:path>
                <a:path w="539750" h="77469">
                  <a:moveTo>
                    <a:pt x="30619" y="2882"/>
                  </a:moveTo>
                  <a:lnTo>
                    <a:pt x="21082" y="2882"/>
                  </a:lnTo>
                  <a:lnTo>
                    <a:pt x="16903" y="3733"/>
                  </a:lnTo>
                  <a:lnTo>
                    <a:pt x="1905" y="28397"/>
                  </a:lnTo>
                  <a:lnTo>
                    <a:pt x="3327" y="32296"/>
                  </a:lnTo>
                  <a:lnTo>
                    <a:pt x="9220" y="38468"/>
                  </a:lnTo>
                  <a:lnTo>
                    <a:pt x="13754" y="40944"/>
                  </a:lnTo>
                  <a:lnTo>
                    <a:pt x="22593" y="43611"/>
                  </a:lnTo>
                  <a:lnTo>
                    <a:pt x="25095" y="44475"/>
                  </a:lnTo>
                  <a:lnTo>
                    <a:pt x="27368" y="45364"/>
                  </a:lnTo>
                  <a:lnTo>
                    <a:pt x="29692" y="46189"/>
                  </a:lnTo>
                  <a:lnTo>
                    <a:pt x="31711" y="47155"/>
                  </a:lnTo>
                  <a:lnTo>
                    <a:pt x="33426" y="48247"/>
                  </a:lnTo>
                  <a:lnTo>
                    <a:pt x="35217" y="49276"/>
                  </a:lnTo>
                  <a:lnTo>
                    <a:pt x="36588" y="50546"/>
                  </a:lnTo>
                  <a:lnTo>
                    <a:pt x="37583" y="52120"/>
                  </a:lnTo>
                  <a:lnTo>
                    <a:pt x="38506" y="53492"/>
                  </a:lnTo>
                  <a:lnTo>
                    <a:pt x="38989" y="55206"/>
                  </a:lnTo>
                  <a:lnTo>
                    <a:pt x="38989" y="59182"/>
                  </a:lnTo>
                  <a:lnTo>
                    <a:pt x="38506" y="60934"/>
                  </a:lnTo>
                  <a:lnTo>
                    <a:pt x="29425" y="66967"/>
                  </a:lnTo>
                  <a:lnTo>
                    <a:pt x="49050" y="66967"/>
                  </a:lnTo>
                  <a:lnTo>
                    <a:pt x="51092" y="63538"/>
                  </a:lnTo>
                  <a:lnTo>
                    <a:pt x="52057" y="60071"/>
                  </a:lnTo>
                  <a:lnTo>
                    <a:pt x="52041" y="52057"/>
                  </a:lnTo>
                  <a:lnTo>
                    <a:pt x="51193" y="48653"/>
                  </a:lnTo>
                  <a:lnTo>
                    <a:pt x="47764" y="43307"/>
                  </a:lnTo>
                  <a:lnTo>
                    <a:pt x="45427" y="41148"/>
                  </a:lnTo>
                  <a:lnTo>
                    <a:pt x="42481" y="39497"/>
                  </a:lnTo>
                  <a:lnTo>
                    <a:pt x="39598" y="37782"/>
                  </a:lnTo>
                  <a:lnTo>
                    <a:pt x="36385" y="36347"/>
                  </a:lnTo>
                  <a:lnTo>
                    <a:pt x="32816" y="35179"/>
                  </a:lnTo>
                  <a:lnTo>
                    <a:pt x="25615" y="32715"/>
                  </a:lnTo>
                  <a:lnTo>
                    <a:pt x="14808" y="24244"/>
                  </a:lnTo>
                  <a:lnTo>
                    <a:pt x="14867" y="20129"/>
                  </a:lnTo>
                  <a:lnTo>
                    <a:pt x="15290" y="18681"/>
                  </a:lnTo>
                  <a:lnTo>
                    <a:pt x="16256" y="17386"/>
                  </a:lnTo>
                  <a:lnTo>
                    <a:pt x="17208" y="16014"/>
                  </a:lnTo>
                  <a:lnTo>
                    <a:pt x="18478" y="14986"/>
                  </a:lnTo>
                  <a:lnTo>
                    <a:pt x="20053" y="14300"/>
                  </a:lnTo>
                  <a:lnTo>
                    <a:pt x="21704" y="13550"/>
                  </a:lnTo>
                  <a:lnTo>
                    <a:pt x="23558" y="13195"/>
                  </a:lnTo>
                  <a:lnTo>
                    <a:pt x="47275" y="13195"/>
                  </a:lnTo>
                  <a:lnTo>
                    <a:pt x="44856" y="9563"/>
                  </a:lnTo>
                  <a:lnTo>
                    <a:pt x="41998" y="7162"/>
                  </a:lnTo>
                  <a:lnTo>
                    <a:pt x="34798" y="3733"/>
                  </a:lnTo>
                  <a:lnTo>
                    <a:pt x="30619" y="2882"/>
                  </a:lnTo>
                  <a:close/>
                </a:path>
                <a:path w="539750" h="77469">
                  <a:moveTo>
                    <a:pt x="47275" y="13195"/>
                  </a:moveTo>
                  <a:lnTo>
                    <a:pt x="23558" y="13195"/>
                  </a:lnTo>
                  <a:lnTo>
                    <a:pt x="25615" y="13271"/>
                  </a:lnTo>
                  <a:lnTo>
                    <a:pt x="28016" y="13271"/>
                  </a:lnTo>
                  <a:lnTo>
                    <a:pt x="30035" y="13779"/>
                  </a:lnTo>
                  <a:lnTo>
                    <a:pt x="31686" y="14808"/>
                  </a:lnTo>
                  <a:lnTo>
                    <a:pt x="33401" y="15773"/>
                  </a:lnTo>
                  <a:lnTo>
                    <a:pt x="34696" y="17043"/>
                  </a:lnTo>
                  <a:lnTo>
                    <a:pt x="36487" y="20129"/>
                  </a:lnTo>
                  <a:lnTo>
                    <a:pt x="36931" y="21780"/>
                  </a:lnTo>
                  <a:lnTo>
                    <a:pt x="36931" y="23558"/>
                  </a:lnTo>
                  <a:lnTo>
                    <a:pt x="50101" y="23558"/>
                  </a:lnTo>
                  <a:lnTo>
                    <a:pt x="50025" y="19304"/>
                  </a:lnTo>
                  <a:lnTo>
                    <a:pt x="48971" y="15671"/>
                  </a:lnTo>
                  <a:lnTo>
                    <a:pt x="47275" y="13195"/>
                  </a:lnTo>
                  <a:close/>
                </a:path>
                <a:path w="539750" h="77469">
                  <a:moveTo>
                    <a:pt x="76885" y="22009"/>
                  </a:moveTo>
                  <a:lnTo>
                    <a:pt x="64541" y="22009"/>
                  </a:lnTo>
                  <a:lnTo>
                    <a:pt x="64541" y="61074"/>
                  </a:lnTo>
                  <a:lnTo>
                    <a:pt x="80289" y="77355"/>
                  </a:lnTo>
                  <a:lnTo>
                    <a:pt x="88442" y="77355"/>
                  </a:lnTo>
                  <a:lnTo>
                    <a:pt x="101168" y="67894"/>
                  </a:lnTo>
                  <a:lnTo>
                    <a:pt x="112991" y="67894"/>
                  </a:lnTo>
                  <a:lnTo>
                    <a:pt x="112991" y="66967"/>
                  </a:lnTo>
                  <a:lnTo>
                    <a:pt x="84747" y="66967"/>
                  </a:lnTo>
                  <a:lnTo>
                    <a:pt x="81927" y="65976"/>
                  </a:lnTo>
                  <a:lnTo>
                    <a:pt x="79870" y="63982"/>
                  </a:lnTo>
                  <a:lnTo>
                    <a:pt x="77889" y="62001"/>
                  </a:lnTo>
                  <a:lnTo>
                    <a:pt x="76910" y="59016"/>
                  </a:lnTo>
                  <a:lnTo>
                    <a:pt x="76885" y="22009"/>
                  </a:lnTo>
                  <a:close/>
                </a:path>
                <a:path w="539750" h="77469">
                  <a:moveTo>
                    <a:pt x="112991" y="67894"/>
                  </a:moveTo>
                  <a:lnTo>
                    <a:pt x="101168" y="67894"/>
                  </a:lnTo>
                  <a:lnTo>
                    <a:pt x="102095" y="76123"/>
                  </a:lnTo>
                  <a:lnTo>
                    <a:pt x="112991" y="76123"/>
                  </a:lnTo>
                  <a:lnTo>
                    <a:pt x="112991" y="67894"/>
                  </a:lnTo>
                  <a:close/>
                </a:path>
                <a:path w="539750" h="77469">
                  <a:moveTo>
                    <a:pt x="112991" y="22009"/>
                  </a:moveTo>
                  <a:lnTo>
                    <a:pt x="100647" y="22009"/>
                  </a:lnTo>
                  <a:lnTo>
                    <a:pt x="100647" y="56540"/>
                  </a:lnTo>
                  <a:lnTo>
                    <a:pt x="100063" y="59016"/>
                  </a:lnTo>
                  <a:lnTo>
                    <a:pt x="98865" y="61074"/>
                  </a:lnTo>
                  <a:lnTo>
                    <a:pt x="97802" y="62992"/>
                  </a:lnTo>
                  <a:lnTo>
                    <a:pt x="96329" y="64503"/>
                  </a:lnTo>
                  <a:lnTo>
                    <a:pt x="94475" y="65532"/>
                  </a:lnTo>
                  <a:lnTo>
                    <a:pt x="92633" y="66484"/>
                  </a:lnTo>
                  <a:lnTo>
                    <a:pt x="90576" y="66967"/>
                  </a:lnTo>
                  <a:lnTo>
                    <a:pt x="112991" y="66967"/>
                  </a:lnTo>
                  <a:lnTo>
                    <a:pt x="112991" y="22009"/>
                  </a:lnTo>
                  <a:close/>
                </a:path>
                <a:path w="539750" h="77469">
                  <a:moveTo>
                    <a:pt x="140182" y="22009"/>
                  </a:moveTo>
                  <a:lnTo>
                    <a:pt x="127838" y="22009"/>
                  </a:lnTo>
                  <a:lnTo>
                    <a:pt x="127838" y="76123"/>
                  </a:lnTo>
                  <a:lnTo>
                    <a:pt x="140182" y="76123"/>
                  </a:lnTo>
                  <a:lnTo>
                    <a:pt x="140182" y="22009"/>
                  </a:lnTo>
                  <a:close/>
                </a:path>
                <a:path w="539750" h="77469">
                  <a:moveTo>
                    <a:pt x="136283" y="0"/>
                  </a:moveTo>
                  <a:lnTo>
                    <a:pt x="131749" y="0"/>
                  </a:lnTo>
                  <a:lnTo>
                    <a:pt x="129870" y="685"/>
                  </a:lnTo>
                  <a:lnTo>
                    <a:pt x="126911" y="3365"/>
                  </a:lnTo>
                  <a:lnTo>
                    <a:pt x="126199" y="5080"/>
                  </a:lnTo>
                  <a:lnTo>
                    <a:pt x="126199" y="9258"/>
                  </a:lnTo>
                  <a:lnTo>
                    <a:pt x="126911" y="11010"/>
                  </a:lnTo>
                  <a:lnTo>
                    <a:pt x="128358" y="12446"/>
                  </a:lnTo>
                  <a:lnTo>
                    <a:pt x="129870" y="13817"/>
                  </a:lnTo>
                  <a:lnTo>
                    <a:pt x="131749" y="14503"/>
                  </a:lnTo>
                  <a:lnTo>
                    <a:pt x="136283" y="14503"/>
                  </a:lnTo>
                  <a:lnTo>
                    <a:pt x="138125" y="13817"/>
                  </a:lnTo>
                  <a:lnTo>
                    <a:pt x="141084" y="11010"/>
                  </a:lnTo>
                  <a:lnTo>
                    <a:pt x="141833" y="9258"/>
                  </a:lnTo>
                  <a:lnTo>
                    <a:pt x="141833" y="5080"/>
                  </a:lnTo>
                  <a:lnTo>
                    <a:pt x="141084" y="3365"/>
                  </a:lnTo>
                  <a:lnTo>
                    <a:pt x="139573" y="2057"/>
                  </a:lnTo>
                  <a:lnTo>
                    <a:pt x="138125" y="685"/>
                  </a:lnTo>
                  <a:lnTo>
                    <a:pt x="136283" y="0"/>
                  </a:lnTo>
                  <a:close/>
                </a:path>
                <a:path w="539750" h="77469">
                  <a:moveTo>
                    <a:pt x="162877" y="22009"/>
                  </a:moveTo>
                  <a:lnTo>
                    <a:pt x="149809" y="22009"/>
                  </a:lnTo>
                  <a:lnTo>
                    <a:pt x="169875" y="76123"/>
                  </a:lnTo>
                  <a:lnTo>
                    <a:pt x="184683" y="76123"/>
                  </a:lnTo>
                  <a:lnTo>
                    <a:pt x="189030" y="64401"/>
                  </a:lnTo>
                  <a:lnTo>
                    <a:pt x="177279" y="64401"/>
                  </a:lnTo>
                  <a:lnTo>
                    <a:pt x="162877" y="22009"/>
                  </a:lnTo>
                  <a:close/>
                </a:path>
                <a:path w="539750" h="77469">
                  <a:moveTo>
                    <a:pt x="204749" y="22009"/>
                  </a:moveTo>
                  <a:lnTo>
                    <a:pt x="191884" y="22009"/>
                  </a:lnTo>
                  <a:lnTo>
                    <a:pt x="177279" y="64401"/>
                  </a:lnTo>
                  <a:lnTo>
                    <a:pt x="189030" y="64401"/>
                  </a:lnTo>
                  <a:lnTo>
                    <a:pt x="204749" y="22009"/>
                  </a:lnTo>
                  <a:close/>
                </a:path>
                <a:path w="539750" h="77469">
                  <a:moveTo>
                    <a:pt x="226682" y="22009"/>
                  </a:moveTo>
                  <a:lnTo>
                    <a:pt x="214337" y="22009"/>
                  </a:lnTo>
                  <a:lnTo>
                    <a:pt x="214337" y="76123"/>
                  </a:lnTo>
                  <a:lnTo>
                    <a:pt x="226682" y="76123"/>
                  </a:lnTo>
                  <a:lnTo>
                    <a:pt x="226682" y="22009"/>
                  </a:lnTo>
                  <a:close/>
                </a:path>
                <a:path w="539750" h="77469">
                  <a:moveTo>
                    <a:pt x="222770" y="0"/>
                  </a:moveTo>
                  <a:lnTo>
                    <a:pt x="218249" y="0"/>
                  </a:lnTo>
                  <a:lnTo>
                    <a:pt x="216357" y="685"/>
                  </a:lnTo>
                  <a:lnTo>
                    <a:pt x="213410" y="3365"/>
                  </a:lnTo>
                  <a:lnTo>
                    <a:pt x="212686" y="5080"/>
                  </a:lnTo>
                  <a:lnTo>
                    <a:pt x="212686" y="9258"/>
                  </a:lnTo>
                  <a:lnTo>
                    <a:pt x="213410" y="11010"/>
                  </a:lnTo>
                  <a:lnTo>
                    <a:pt x="214858" y="12446"/>
                  </a:lnTo>
                  <a:lnTo>
                    <a:pt x="216357" y="13817"/>
                  </a:lnTo>
                  <a:lnTo>
                    <a:pt x="218249" y="14503"/>
                  </a:lnTo>
                  <a:lnTo>
                    <a:pt x="222770" y="14503"/>
                  </a:lnTo>
                  <a:lnTo>
                    <a:pt x="224624" y="13817"/>
                  </a:lnTo>
                  <a:lnTo>
                    <a:pt x="227571" y="11010"/>
                  </a:lnTo>
                  <a:lnTo>
                    <a:pt x="228333" y="9258"/>
                  </a:lnTo>
                  <a:lnTo>
                    <a:pt x="228333" y="5080"/>
                  </a:lnTo>
                  <a:lnTo>
                    <a:pt x="227571" y="3365"/>
                  </a:lnTo>
                  <a:lnTo>
                    <a:pt x="226060" y="2057"/>
                  </a:lnTo>
                  <a:lnTo>
                    <a:pt x="224624" y="685"/>
                  </a:lnTo>
                  <a:lnTo>
                    <a:pt x="222770" y="0"/>
                  </a:lnTo>
                  <a:close/>
                </a:path>
                <a:path w="539750" h="77469">
                  <a:moveTo>
                    <a:pt x="297929" y="20777"/>
                  </a:moveTo>
                  <a:lnTo>
                    <a:pt x="286207" y="20777"/>
                  </a:lnTo>
                  <a:lnTo>
                    <a:pt x="281647" y="21983"/>
                  </a:lnTo>
                  <a:lnTo>
                    <a:pt x="265112" y="43789"/>
                  </a:lnTo>
                  <a:lnTo>
                    <a:pt x="265112" y="54902"/>
                  </a:lnTo>
                  <a:lnTo>
                    <a:pt x="286207" y="77355"/>
                  </a:lnTo>
                  <a:lnTo>
                    <a:pt x="297865" y="77355"/>
                  </a:lnTo>
                  <a:lnTo>
                    <a:pt x="303352" y="75577"/>
                  </a:lnTo>
                  <a:lnTo>
                    <a:pt x="312267" y="68440"/>
                  </a:lnTo>
                  <a:lnTo>
                    <a:pt x="313208" y="66865"/>
                  </a:lnTo>
                  <a:lnTo>
                    <a:pt x="289191" y="66865"/>
                  </a:lnTo>
                  <a:lnTo>
                    <a:pt x="287299" y="66484"/>
                  </a:lnTo>
                  <a:lnTo>
                    <a:pt x="277672" y="51879"/>
                  </a:lnTo>
                  <a:lnTo>
                    <a:pt x="277672" y="45300"/>
                  </a:lnTo>
                  <a:lnTo>
                    <a:pt x="288505" y="31381"/>
                  </a:lnTo>
                  <a:lnTo>
                    <a:pt x="313366" y="31381"/>
                  </a:lnTo>
                  <a:lnTo>
                    <a:pt x="312267" y="29527"/>
                  </a:lnTo>
                  <a:lnTo>
                    <a:pt x="303415" y="22529"/>
                  </a:lnTo>
                  <a:lnTo>
                    <a:pt x="297929" y="20777"/>
                  </a:lnTo>
                  <a:close/>
                </a:path>
                <a:path w="539750" h="77469">
                  <a:moveTo>
                    <a:pt x="316344" y="57708"/>
                  </a:moveTo>
                  <a:lnTo>
                    <a:pt x="303390" y="57708"/>
                  </a:lnTo>
                  <a:lnTo>
                    <a:pt x="302971" y="59626"/>
                  </a:lnTo>
                  <a:lnTo>
                    <a:pt x="302183" y="61277"/>
                  </a:lnTo>
                  <a:lnTo>
                    <a:pt x="293306" y="66865"/>
                  </a:lnTo>
                  <a:lnTo>
                    <a:pt x="313208" y="66865"/>
                  </a:lnTo>
                  <a:lnTo>
                    <a:pt x="315112" y="63677"/>
                  </a:lnTo>
                  <a:lnTo>
                    <a:pt x="316344" y="57708"/>
                  </a:lnTo>
                  <a:close/>
                </a:path>
                <a:path w="539750" h="77469">
                  <a:moveTo>
                    <a:pt x="313366" y="31381"/>
                  </a:moveTo>
                  <a:lnTo>
                    <a:pt x="294259" y="31381"/>
                  </a:lnTo>
                  <a:lnTo>
                    <a:pt x="296875" y="32169"/>
                  </a:lnTo>
                  <a:lnTo>
                    <a:pt x="301256" y="35318"/>
                  </a:lnTo>
                  <a:lnTo>
                    <a:pt x="302704" y="37553"/>
                  </a:lnTo>
                  <a:lnTo>
                    <a:pt x="303390" y="40424"/>
                  </a:lnTo>
                  <a:lnTo>
                    <a:pt x="316344" y="40424"/>
                  </a:lnTo>
                  <a:lnTo>
                    <a:pt x="315112" y="34328"/>
                  </a:lnTo>
                  <a:lnTo>
                    <a:pt x="313366" y="31381"/>
                  </a:lnTo>
                  <a:close/>
                </a:path>
                <a:path w="539750" h="77469">
                  <a:moveTo>
                    <a:pt x="341198" y="2057"/>
                  </a:moveTo>
                  <a:lnTo>
                    <a:pt x="328853" y="2057"/>
                  </a:lnTo>
                  <a:lnTo>
                    <a:pt x="328853" y="76123"/>
                  </a:lnTo>
                  <a:lnTo>
                    <a:pt x="341198" y="76123"/>
                  </a:lnTo>
                  <a:lnTo>
                    <a:pt x="341198" y="2057"/>
                  </a:lnTo>
                  <a:close/>
                </a:path>
                <a:path w="539750" h="77469">
                  <a:moveTo>
                    <a:pt x="368223" y="22009"/>
                  </a:moveTo>
                  <a:lnTo>
                    <a:pt x="355879" y="22009"/>
                  </a:lnTo>
                  <a:lnTo>
                    <a:pt x="355879" y="76123"/>
                  </a:lnTo>
                  <a:lnTo>
                    <a:pt x="368223" y="76123"/>
                  </a:lnTo>
                  <a:lnTo>
                    <a:pt x="368223" y="22009"/>
                  </a:lnTo>
                  <a:close/>
                </a:path>
                <a:path w="539750" h="77469">
                  <a:moveTo>
                    <a:pt x="364324" y="0"/>
                  </a:moveTo>
                  <a:lnTo>
                    <a:pt x="359791" y="0"/>
                  </a:lnTo>
                  <a:lnTo>
                    <a:pt x="357911" y="685"/>
                  </a:lnTo>
                  <a:lnTo>
                    <a:pt x="354965" y="3365"/>
                  </a:lnTo>
                  <a:lnTo>
                    <a:pt x="354241" y="5080"/>
                  </a:lnTo>
                  <a:lnTo>
                    <a:pt x="354241" y="9258"/>
                  </a:lnTo>
                  <a:lnTo>
                    <a:pt x="354965" y="11010"/>
                  </a:lnTo>
                  <a:lnTo>
                    <a:pt x="356400" y="12446"/>
                  </a:lnTo>
                  <a:lnTo>
                    <a:pt x="357911" y="13817"/>
                  </a:lnTo>
                  <a:lnTo>
                    <a:pt x="359791" y="14503"/>
                  </a:lnTo>
                  <a:lnTo>
                    <a:pt x="364324" y="14503"/>
                  </a:lnTo>
                  <a:lnTo>
                    <a:pt x="366166" y="13817"/>
                  </a:lnTo>
                  <a:lnTo>
                    <a:pt x="369125" y="11010"/>
                  </a:lnTo>
                  <a:lnTo>
                    <a:pt x="369874" y="9258"/>
                  </a:lnTo>
                  <a:lnTo>
                    <a:pt x="369874" y="5080"/>
                  </a:lnTo>
                  <a:lnTo>
                    <a:pt x="369125" y="3365"/>
                  </a:lnTo>
                  <a:lnTo>
                    <a:pt x="367614" y="2057"/>
                  </a:lnTo>
                  <a:lnTo>
                    <a:pt x="366166" y="685"/>
                  </a:lnTo>
                  <a:lnTo>
                    <a:pt x="364324" y="0"/>
                  </a:lnTo>
                  <a:close/>
                </a:path>
                <a:path w="539750" h="77469">
                  <a:moveTo>
                    <a:pt x="412140" y="20777"/>
                  </a:moveTo>
                  <a:lnTo>
                    <a:pt x="401726" y="20777"/>
                  </a:lnTo>
                  <a:lnTo>
                    <a:pt x="397192" y="21983"/>
                  </a:lnTo>
                  <a:lnTo>
                    <a:pt x="381152" y="43751"/>
                  </a:lnTo>
                  <a:lnTo>
                    <a:pt x="381152" y="54927"/>
                  </a:lnTo>
                  <a:lnTo>
                    <a:pt x="401688" y="77355"/>
                  </a:lnTo>
                  <a:lnTo>
                    <a:pt x="410806" y="77355"/>
                  </a:lnTo>
                  <a:lnTo>
                    <a:pt x="414413" y="76644"/>
                  </a:lnTo>
                  <a:lnTo>
                    <a:pt x="417563" y="75196"/>
                  </a:lnTo>
                  <a:lnTo>
                    <a:pt x="420789" y="73761"/>
                  </a:lnTo>
                  <a:lnTo>
                    <a:pt x="423456" y="71805"/>
                  </a:lnTo>
                  <a:lnTo>
                    <a:pt x="425589" y="69329"/>
                  </a:lnTo>
                  <a:lnTo>
                    <a:pt x="427514" y="67170"/>
                  </a:lnTo>
                  <a:lnTo>
                    <a:pt x="403987" y="67170"/>
                  </a:lnTo>
                  <a:lnTo>
                    <a:pt x="401650" y="66522"/>
                  </a:lnTo>
                  <a:lnTo>
                    <a:pt x="393280" y="54114"/>
                  </a:lnTo>
                  <a:lnTo>
                    <a:pt x="393280" y="52057"/>
                  </a:lnTo>
                  <a:lnTo>
                    <a:pt x="389991" y="52057"/>
                  </a:lnTo>
                  <a:lnTo>
                    <a:pt x="389991" y="44132"/>
                  </a:lnTo>
                  <a:lnTo>
                    <a:pt x="393280" y="44132"/>
                  </a:lnTo>
                  <a:lnTo>
                    <a:pt x="393299" y="43751"/>
                  </a:lnTo>
                  <a:lnTo>
                    <a:pt x="404291" y="30861"/>
                  </a:lnTo>
                  <a:lnTo>
                    <a:pt x="427263" y="30861"/>
                  </a:lnTo>
                  <a:lnTo>
                    <a:pt x="426758" y="29794"/>
                  </a:lnTo>
                  <a:lnTo>
                    <a:pt x="423938" y="26606"/>
                  </a:lnTo>
                  <a:lnTo>
                    <a:pt x="420243" y="24282"/>
                  </a:lnTo>
                  <a:lnTo>
                    <a:pt x="416598" y="21945"/>
                  </a:lnTo>
                  <a:lnTo>
                    <a:pt x="412140" y="20777"/>
                  </a:lnTo>
                  <a:close/>
                </a:path>
                <a:path w="539750" h="77469">
                  <a:moveTo>
                    <a:pt x="430212" y="60998"/>
                  </a:moveTo>
                  <a:lnTo>
                    <a:pt x="417664" y="60998"/>
                  </a:lnTo>
                  <a:lnTo>
                    <a:pt x="416839" y="62928"/>
                  </a:lnTo>
                  <a:lnTo>
                    <a:pt x="415569" y="64427"/>
                  </a:lnTo>
                  <a:lnTo>
                    <a:pt x="412140" y="66624"/>
                  </a:lnTo>
                  <a:lnTo>
                    <a:pt x="409740" y="67170"/>
                  </a:lnTo>
                  <a:lnTo>
                    <a:pt x="427514" y="67170"/>
                  </a:lnTo>
                  <a:lnTo>
                    <a:pt x="427786" y="66865"/>
                  </a:lnTo>
                  <a:lnTo>
                    <a:pt x="429323" y="64084"/>
                  </a:lnTo>
                  <a:lnTo>
                    <a:pt x="430212" y="60998"/>
                  </a:lnTo>
                  <a:close/>
                </a:path>
                <a:path w="539750" h="77469">
                  <a:moveTo>
                    <a:pt x="393280" y="44132"/>
                  </a:moveTo>
                  <a:lnTo>
                    <a:pt x="389991" y="44132"/>
                  </a:lnTo>
                  <a:lnTo>
                    <a:pt x="389991" y="52057"/>
                  </a:lnTo>
                  <a:lnTo>
                    <a:pt x="393280" y="52057"/>
                  </a:lnTo>
                  <a:lnTo>
                    <a:pt x="393280" y="44132"/>
                  </a:lnTo>
                  <a:close/>
                </a:path>
                <a:path w="539750" h="77469">
                  <a:moveTo>
                    <a:pt x="427263" y="30861"/>
                  </a:moveTo>
                  <a:lnTo>
                    <a:pt x="410324" y="30861"/>
                  </a:lnTo>
                  <a:lnTo>
                    <a:pt x="413270" y="32029"/>
                  </a:lnTo>
                  <a:lnTo>
                    <a:pt x="415607" y="34353"/>
                  </a:lnTo>
                  <a:lnTo>
                    <a:pt x="418007" y="36626"/>
                  </a:lnTo>
                  <a:lnTo>
                    <a:pt x="419239" y="39878"/>
                  </a:lnTo>
                  <a:lnTo>
                    <a:pt x="419315" y="44132"/>
                  </a:lnTo>
                  <a:lnTo>
                    <a:pt x="393280" y="44132"/>
                  </a:lnTo>
                  <a:lnTo>
                    <a:pt x="393280" y="52057"/>
                  </a:lnTo>
                  <a:lnTo>
                    <a:pt x="431444" y="52057"/>
                  </a:lnTo>
                  <a:lnTo>
                    <a:pt x="431584" y="51092"/>
                  </a:lnTo>
                  <a:lnTo>
                    <a:pt x="431660" y="42316"/>
                  </a:lnTo>
                  <a:lnTo>
                    <a:pt x="430657" y="37820"/>
                  </a:lnTo>
                  <a:lnTo>
                    <a:pt x="428675" y="33845"/>
                  </a:lnTo>
                  <a:lnTo>
                    <a:pt x="427263" y="30861"/>
                  </a:lnTo>
                  <a:close/>
                </a:path>
                <a:path w="539750" h="77469">
                  <a:moveTo>
                    <a:pt x="454583" y="22009"/>
                  </a:moveTo>
                  <a:lnTo>
                    <a:pt x="443674" y="22009"/>
                  </a:lnTo>
                  <a:lnTo>
                    <a:pt x="443674" y="76123"/>
                  </a:lnTo>
                  <a:lnTo>
                    <a:pt x="456018" y="76123"/>
                  </a:lnTo>
                  <a:lnTo>
                    <a:pt x="456018" y="41656"/>
                  </a:lnTo>
                  <a:lnTo>
                    <a:pt x="456565" y="39230"/>
                  </a:lnTo>
                  <a:lnTo>
                    <a:pt x="466305" y="31165"/>
                  </a:lnTo>
                  <a:lnTo>
                    <a:pt x="490171" y="31165"/>
                  </a:lnTo>
                  <a:lnTo>
                    <a:pt x="489658" y="30137"/>
                  </a:lnTo>
                  <a:lnTo>
                    <a:pt x="455409" y="30137"/>
                  </a:lnTo>
                  <a:lnTo>
                    <a:pt x="454583" y="22009"/>
                  </a:lnTo>
                  <a:close/>
                </a:path>
                <a:path w="539750" h="77469">
                  <a:moveTo>
                    <a:pt x="490171" y="31165"/>
                  </a:moveTo>
                  <a:lnTo>
                    <a:pt x="472135" y="31165"/>
                  </a:lnTo>
                  <a:lnTo>
                    <a:pt x="474916" y="32232"/>
                  </a:lnTo>
                  <a:lnTo>
                    <a:pt x="476897" y="34353"/>
                  </a:lnTo>
                  <a:lnTo>
                    <a:pt x="478891" y="36410"/>
                  </a:lnTo>
                  <a:lnTo>
                    <a:pt x="479827" y="39230"/>
                  </a:lnTo>
                  <a:lnTo>
                    <a:pt x="479882" y="76123"/>
                  </a:lnTo>
                  <a:lnTo>
                    <a:pt x="492125" y="76123"/>
                  </a:lnTo>
                  <a:lnTo>
                    <a:pt x="492089" y="37236"/>
                  </a:lnTo>
                  <a:lnTo>
                    <a:pt x="491337" y="33502"/>
                  </a:lnTo>
                  <a:lnTo>
                    <a:pt x="490171" y="31165"/>
                  </a:lnTo>
                  <a:close/>
                </a:path>
                <a:path w="539750" h="77469">
                  <a:moveTo>
                    <a:pt x="476491" y="20777"/>
                  </a:moveTo>
                  <a:lnTo>
                    <a:pt x="468325" y="20777"/>
                  </a:lnTo>
                  <a:lnTo>
                    <a:pt x="464870" y="21640"/>
                  </a:lnTo>
                  <a:lnTo>
                    <a:pt x="461987" y="23355"/>
                  </a:lnTo>
                  <a:lnTo>
                    <a:pt x="459105" y="24993"/>
                  </a:lnTo>
                  <a:lnTo>
                    <a:pt x="456907" y="27266"/>
                  </a:lnTo>
                  <a:lnTo>
                    <a:pt x="455409" y="30137"/>
                  </a:lnTo>
                  <a:lnTo>
                    <a:pt x="489658" y="30137"/>
                  </a:lnTo>
                  <a:lnTo>
                    <a:pt x="488188" y="27190"/>
                  </a:lnTo>
                  <a:lnTo>
                    <a:pt x="485927" y="24828"/>
                  </a:lnTo>
                  <a:lnTo>
                    <a:pt x="482968" y="23253"/>
                  </a:lnTo>
                  <a:lnTo>
                    <a:pt x="480021" y="21602"/>
                  </a:lnTo>
                  <a:lnTo>
                    <a:pt x="476491" y="20777"/>
                  </a:lnTo>
                  <a:close/>
                </a:path>
                <a:path w="539750" h="77469">
                  <a:moveTo>
                    <a:pt x="524979" y="32296"/>
                  </a:moveTo>
                  <a:lnTo>
                    <a:pt x="512635" y="32296"/>
                  </a:lnTo>
                  <a:lnTo>
                    <a:pt x="512655" y="63157"/>
                  </a:lnTo>
                  <a:lnTo>
                    <a:pt x="526313" y="76123"/>
                  </a:lnTo>
                  <a:lnTo>
                    <a:pt x="539483" y="76123"/>
                  </a:lnTo>
                  <a:lnTo>
                    <a:pt x="539483" y="65633"/>
                  </a:lnTo>
                  <a:lnTo>
                    <a:pt x="529640" y="65633"/>
                  </a:lnTo>
                  <a:lnTo>
                    <a:pt x="527723" y="65151"/>
                  </a:lnTo>
                  <a:lnTo>
                    <a:pt x="526618" y="64185"/>
                  </a:lnTo>
                  <a:lnTo>
                    <a:pt x="525526" y="63157"/>
                  </a:lnTo>
                  <a:lnTo>
                    <a:pt x="524979" y="61341"/>
                  </a:lnTo>
                  <a:lnTo>
                    <a:pt x="524979" y="32296"/>
                  </a:lnTo>
                  <a:close/>
                </a:path>
                <a:path w="539750" h="77469">
                  <a:moveTo>
                    <a:pt x="539267" y="22009"/>
                  </a:moveTo>
                  <a:lnTo>
                    <a:pt x="503262" y="22009"/>
                  </a:lnTo>
                  <a:lnTo>
                    <a:pt x="503262" y="32296"/>
                  </a:lnTo>
                  <a:lnTo>
                    <a:pt x="539267" y="32296"/>
                  </a:lnTo>
                  <a:lnTo>
                    <a:pt x="539267" y="22009"/>
                  </a:lnTo>
                  <a:close/>
                </a:path>
                <a:path w="539750" h="77469">
                  <a:moveTo>
                    <a:pt x="524979" y="7404"/>
                  </a:moveTo>
                  <a:lnTo>
                    <a:pt x="514070" y="7404"/>
                  </a:lnTo>
                  <a:lnTo>
                    <a:pt x="512635" y="22009"/>
                  </a:lnTo>
                  <a:lnTo>
                    <a:pt x="524979" y="22009"/>
                  </a:lnTo>
                  <a:lnTo>
                    <a:pt x="524979" y="7404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989579"/>
            <a:ext cx="853439" cy="2057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85" y="2989579"/>
            <a:ext cx="523240" cy="205740"/>
            <a:chOff x="2227585" y="2989579"/>
            <a:chExt cx="523240" cy="205740"/>
          </a:xfrm>
        </p:grpSpPr>
        <p:sp>
          <p:nvSpPr>
            <p:cNvPr id="27" name="object 27"/>
            <p:cNvSpPr/>
            <p:nvPr/>
          </p:nvSpPr>
          <p:spPr>
            <a:xfrm>
              <a:off x="2227585" y="2989579"/>
              <a:ext cx="523240" cy="205740"/>
            </a:xfrm>
            <a:custGeom>
              <a:avLst/>
              <a:gdLst/>
              <a:ahLst/>
              <a:cxnLst/>
              <a:rect l="l" t="t" r="r" b="b"/>
              <a:pathLst>
                <a:path w="523239" h="205739">
                  <a:moveTo>
                    <a:pt x="4775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477520" y="205740"/>
                  </a:lnTo>
                  <a:lnTo>
                    <a:pt x="495315" y="202146"/>
                  </a:lnTo>
                  <a:lnTo>
                    <a:pt x="509847" y="192347"/>
                  </a:lnTo>
                  <a:lnTo>
                    <a:pt x="519646" y="177815"/>
                  </a:lnTo>
                  <a:lnTo>
                    <a:pt x="523240" y="160020"/>
                  </a:lnTo>
                  <a:lnTo>
                    <a:pt x="523240" y="45720"/>
                  </a:lnTo>
                  <a:lnTo>
                    <a:pt x="519646" y="27924"/>
                  </a:lnTo>
                  <a:lnTo>
                    <a:pt x="509847" y="13392"/>
                  </a:lnTo>
                  <a:lnTo>
                    <a:pt x="495315" y="3593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58" y="3054426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3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3" y="76123"/>
                  </a:lnTo>
                  <a:lnTo>
                    <a:pt x="35839" y="74650"/>
                  </a:lnTo>
                  <a:lnTo>
                    <a:pt x="46672" y="68745"/>
                  </a:lnTo>
                  <a:lnTo>
                    <a:pt x="49688" y="65633"/>
                  </a:lnTo>
                  <a:lnTo>
                    <a:pt x="12344" y="65633"/>
                  </a:lnTo>
                  <a:lnTo>
                    <a:pt x="12344" y="14503"/>
                  </a:lnTo>
                  <a:lnTo>
                    <a:pt x="49563" y="14503"/>
                  </a:lnTo>
                  <a:lnTo>
                    <a:pt x="46672" y="11493"/>
                  </a:lnTo>
                  <a:lnTo>
                    <a:pt x="35839" y="5588"/>
                  </a:lnTo>
                  <a:lnTo>
                    <a:pt x="28943" y="4114"/>
                  </a:lnTo>
                  <a:close/>
                </a:path>
                <a:path w="302894" h="100330">
                  <a:moveTo>
                    <a:pt x="49563" y="14503"/>
                  </a:moveTo>
                  <a:lnTo>
                    <a:pt x="26136" y="14503"/>
                  </a:lnTo>
                  <a:lnTo>
                    <a:pt x="31000" y="15570"/>
                  </a:lnTo>
                  <a:lnTo>
                    <a:pt x="34569" y="17691"/>
                  </a:lnTo>
                  <a:lnTo>
                    <a:pt x="38201" y="19748"/>
                  </a:lnTo>
                  <a:lnTo>
                    <a:pt x="40779" y="22694"/>
                  </a:lnTo>
                  <a:lnTo>
                    <a:pt x="42291" y="26543"/>
                  </a:lnTo>
                  <a:lnTo>
                    <a:pt x="43865" y="30314"/>
                  </a:lnTo>
                  <a:lnTo>
                    <a:pt x="44653" y="34874"/>
                  </a:lnTo>
                  <a:lnTo>
                    <a:pt x="44653" y="45504"/>
                  </a:lnTo>
                  <a:lnTo>
                    <a:pt x="43865" y="50063"/>
                  </a:lnTo>
                  <a:lnTo>
                    <a:pt x="42291" y="53898"/>
                  </a:lnTo>
                  <a:lnTo>
                    <a:pt x="40779" y="57670"/>
                  </a:lnTo>
                  <a:lnTo>
                    <a:pt x="38201" y="60591"/>
                  </a:lnTo>
                  <a:lnTo>
                    <a:pt x="31000" y="64643"/>
                  </a:lnTo>
                  <a:lnTo>
                    <a:pt x="26136" y="65633"/>
                  </a:lnTo>
                  <a:lnTo>
                    <a:pt x="49688" y="65633"/>
                  </a:lnTo>
                  <a:lnTo>
                    <a:pt x="50685" y="64604"/>
                  </a:lnTo>
                  <a:lnTo>
                    <a:pt x="53289" y="59258"/>
                  </a:lnTo>
                  <a:lnTo>
                    <a:pt x="55968" y="53835"/>
                  </a:lnTo>
                  <a:lnTo>
                    <a:pt x="57302" y="47485"/>
                  </a:lnTo>
                  <a:lnTo>
                    <a:pt x="57302" y="32816"/>
                  </a:lnTo>
                  <a:lnTo>
                    <a:pt x="55968" y="26441"/>
                  </a:lnTo>
                  <a:lnTo>
                    <a:pt x="53289" y="21094"/>
                  </a:lnTo>
                  <a:lnTo>
                    <a:pt x="50685" y="15671"/>
                  </a:lnTo>
                  <a:lnTo>
                    <a:pt x="49563" y="14503"/>
                  </a:lnTo>
                  <a:close/>
                </a:path>
                <a:path w="302894" h="100330">
                  <a:moveTo>
                    <a:pt x="82270" y="22009"/>
                  </a:moveTo>
                  <a:lnTo>
                    <a:pt x="69926" y="22009"/>
                  </a:lnTo>
                  <a:lnTo>
                    <a:pt x="69926" y="76123"/>
                  </a:lnTo>
                  <a:lnTo>
                    <a:pt x="82270" y="76123"/>
                  </a:lnTo>
                  <a:lnTo>
                    <a:pt x="82270" y="22009"/>
                  </a:lnTo>
                  <a:close/>
                </a:path>
                <a:path w="302894" h="100330">
                  <a:moveTo>
                    <a:pt x="78359" y="0"/>
                  </a:moveTo>
                  <a:lnTo>
                    <a:pt x="73837" y="0"/>
                  </a:lnTo>
                  <a:lnTo>
                    <a:pt x="71945" y="685"/>
                  </a:lnTo>
                  <a:lnTo>
                    <a:pt x="68999" y="3365"/>
                  </a:lnTo>
                  <a:lnTo>
                    <a:pt x="68275" y="5080"/>
                  </a:lnTo>
                  <a:lnTo>
                    <a:pt x="68275" y="9258"/>
                  </a:lnTo>
                  <a:lnTo>
                    <a:pt x="68999" y="11010"/>
                  </a:lnTo>
                  <a:lnTo>
                    <a:pt x="70434" y="12446"/>
                  </a:lnTo>
                  <a:lnTo>
                    <a:pt x="71945" y="13817"/>
                  </a:lnTo>
                  <a:lnTo>
                    <a:pt x="73837" y="14503"/>
                  </a:lnTo>
                  <a:lnTo>
                    <a:pt x="78359" y="14503"/>
                  </a:lnTo>
                  <a:lnTo>
                    <a:pt x="80213" y="13817"/>
                  </a:lnTo>
                  <a:lnTo>
                    <a:pt x="83159" y="11010"/>
                  </a:lnTo>
                  <a:lnTo>
                    <a:pt x="83908" y="9258"/>
                  </a:lnTo>
                  <a:lnTo>
                    <a:pt x="83908" y="5080"/>
                  </a:lnTo>
                  <a:lnTo>
                    <a:pt x="83159" y="3365"/>
                  </a:lnTo>
                  <a:lnTo>
                    <a:pt x="81648" y="2057"/>
                  </a:lnTo>
                  <a:lnTo>
                    <a:pt x="80213" y="685"/>
                  </a:lnTo>
                  <a:lnTo>
                    <a:pt x="78359" y="0"/>
                  </a:lnTo>
                  <a:close/>
                </a:path>
                <a:path w="302894" h="100330">
                  <a:moveTo>
                    <a:pt x="100920" y="71064"/>
                  </a:moveTo>
                  <a:lnTo>
                    <a:pt x="94157" y="81368"/>
                  </a:lnTo>
                  <a:lnTo>
                    <a:pt x="94157" y="87274"/>
                  </a:lnTo>
                  <a:lnTo>
                    <a:pt x="95148" y="90284"/>
                  </a:lnTo>
                  <a:lnTo>
                    <a:pt x="99199" y="95148"/>
                  </a:lnTo>
                  <a:lnTo>
                    <a:pt x="102082" y="96977"/>
                  </a:lnTo>
                  <a:lnTo>
                    <a:pt x="105778" y="98132"/>
                  </a:lnTo>
                  <a:lnTo>
                    <a:pt x="109550" y="99377"/>
                  </a:lnTo>
                  <a:lnTo>
                    <a:pt x="113982" y="99987"/>
                  </a:lnTo>
                  <a:lnTo>
                    <a:pt x="124612" y="99987"/>
                  </a:lnTo>
                  <a:lnTo>
                    <a:pt x="129133" y="99136"/>
                  </a:lnTo>
                  <a:lnTo>
                    <a:pt x="132626" y="97421"/>
                  </a:lnTo>
                  <a:lnTo>
                    <a:pt x="136194" y="95770"/>
                  </a:lnTo>
                  <a:lnTo>
                    <a:pt x="138798" y="93573"/>
                  </a:lnTo>
                  <a:lnTo>
                    <a:pt x="140645" y="90525"/>
                  </a:lnTo>
                  <a:lnTo>
                    <a:pt x="116166" y="90525"/>
                  </a:lnTo>
                  <a:lnTo>
                    <a:pt x="113842" y="90220"/>
                  </a:lnTo>
                  <a:lnTo>
                    <a:pt x="109867" y="88988"/>
                  </a:lnTo>
                  <a:lnTo>
                    <a:pt x="108280" y="88061"/>
                  </a:lnTo>
                  <a:lnTo>
                    <a:pt x="107124" y="86817"/>
                  </a:lnTo>
                  <a:lnTo>
                    <a:pt x="105956" y="85661"/>
                  </a:lnTo>
                  <a:lnTo>
                    <a:pt x="105411" y="84251"/>
                  </a:lnTo>
                  <a:lnTo>
                    <a:pt x="105410" y="80276"/>
                  </a:lnTo>
                  <a:lnTo>
                    <a:pt x="106057" y="78562"/>
                  </a:lnTo>
                  <a:lnTo>
                    <a:pt x="107429" y="76847"/>
                  </a:lnTo>
                  <a:lnTo>
                    <a:pt x="108800" y="75196"/>
                  </a:lnTo>
                  <a:lnTo>
                    <a:pt x="111236" y="73824"/>
                  </a:lnTo>
                  <a:lnTo>
                    <a:pt x="107467" y="73177"/>
                  </a:lnTo>
                  <a:lnTo>
                    <a:pt x="105092" y="72593"/>
                  </a:lnTo>
                  <a:lnTo>
                    <a:pt x="103111" y="71907"/>
                  </a:lnTo>
                  <a:lnTo>
                    <a:pt x="101117" y="71158"/>
                  </a:lnTo>
                  <a:lnTo>
                    <a:pt x="100920" y="71064"/>
                  </a:lnTo>
                  <a:close/>
                </a:path>
                <a:path w="302894" h="100330">
                  <a:moveTo>
                    <a:pt x="128267" y="66763"/>
                  </a:moveTo>
                  <a:lnTo>
                    <a:pt x="108762" y="66763"/>
                  </a:lnTo>
                  <a:lnTo>
                    <a:pt x="114935" y="72631"/>
                  </a:lnTo>
                  <a:lnTo>
                    <a:pt x="111302" y="73787"/>
                  </a:lnTo>
                  <a:lnTo>
                    <a:pt x="124777" y="75057"/>
                  </a:lnTo>
                  <a:lnTo>
                    <a:pt x="127800" y="75844"/>
                  </a:lnTo>
                  <a:lnTo>
                    <a:pt x="129235" y="77152"/>
                  </a:lnTo>
                  <a:lnTo>
                    <a:pt x="130746" y="78460"/>
                  </a:lnTo>
                  <a:lnTo>
                    <a:pt x="131495" y="80276"/>
                  </a:lnTo>
                  <a:lnTo>
                    <a:pt x="131495" y="84251"/>
                  </a:lnTo>
                  <a:lnTo>
                    <a:pt x="130987" y="85661"/>
                  </a:lnTo>
                  <a:lnTo>
                    <a:pt x="129959" y="86817"/>
                  </a:lnTo>
                  <a:lnTo>
                    <a:pt x="128930" y="88061"/>
                  </a:lnTo>
                  <a:lnTo>
                    <a:pt x="127457" y="88988"/>
                  </a:lnTo>
                  <a:lnTo>
                    <a:pt x="125539" y="89598"/>
                  </a:lnTo>
                  <a:lnTo>
                    <a:pt x="123685" y="90220"/>
                  </a:lnTo>
                  <a:lnTo>
                    <a:pt x="121450" y="90525"/>
                  </a:lnTo>
                  <a:lnTo>
                    <a:pt x="140645" y="90525"/>
                  </a:lnTo>
                  <a:lnTo>
                    <a:pt x="142163" y="88163"/>
                  </a:lnTo>
                  <a:lnTo>
                    <a:pt x="142912" y="85661"/>
                  </a:lnTo>
                  <a:lnTo>
                    <a:pt x="142898" y="78460"/>
                  </a:lnTo>
                  <a:lnTo>
                    <a:pt x="142328" y="76161"/>
                  </a:lnTo>
                  <a:lnTo>
                    <a:pt x="139585" y="71704"/>
                  </a:lnTo>
                  <a:lnTo>
                    <a:pt x="137426" y="69951"/>
                  </a:lnTo>
                  <a:lnTo>
                    <a:pt x="131597" y="67487"/>
                  </a:lnTo>
                  <a:lnTo>
                    <a:pt x="128267" y="66763"/>
                  </a:lnTo>
                  <a:close/>
                </a:path>
                <a:path w="302894" h="100330">
                  <a:moveTo>
                    <a:pt x="108762" y="66763"/>
                  </a:moveTo>
                  <a:lnTo>
                    <a:pt x="105410" y="68059"/>
                  </a:lnTo>
                  <a:lnTo>
                    <a:pt x="102666" y="69608"/>
                  </a:lnTo>
                  <a:lnTo>
                    <a:pt x="100920" y="71064"/>
                  </a:lnTo>
                  <a:lnTo>
                    <a:pt x="101117" y="71158"/>
                  </a:lnTo>
                  <a:lnTo>
                    <a:pt x="103111" y="71907"/>
                  </a:lnTo>
                  <a:lnTo>
                    <a:pt x="105092" y="72593"/>
                  </a:lnTo>
                  <a:lnTo>
                    <a:pt x="107467" y="73177"/>
                  </a:lnTo>
                  <a:lnTo>
                    <a:pt x="111236" y="73824"/>
                  </a:lnTo>
                  <a:lnTo>
                    <a:pt x="114935" y="72631"/>
                  </a:lnTo>
                  <a:lnTo>
                    <a:pt x="108762" y="66763"/>
                  </a:lnTo>
                  <a:close/>
                </a:path>
                <a:path w="302894" h="100330">
                  <a:moveTo>
                    <a:pt x="103970" y="54935"/>
                  </a:moveTo>
                  <a:lnTo>
                    <a:pt x="94764" y="64401"/>
                  </a:lnTo>
                  <a:lnTo>
                    <a:pt x="94665" y="66865"/>
                  </a:lnTo>
                  <a:lnTo>
                    <a:pt x="95567" y="67754"/>
                  </a:lnTo>
                  <a:lnTo>
                    <a:pt x="96697" y="68643"/>
                  </a:lnTo>
                  <a:lnTo>
                    <a:pt x="98176" y="69608"/>
                  </a:lnTo>
                  <a:lnTo>
                    <a:pt x="99441" y="70358"/>
                  </a:lnTo>
                  <a:lnTo>
                    <a:pt x="100920" y="71064"/>
                  </a:lnTo>
                  <a:lnTo>
                    <a:pt x="102666" y="69608"/>
                  </a:lnTo>
                  <a:lnTo>
                    <a:pt x="105410" y="68059"/>
                  </a:lnTo>
                  <a:lnTo>
                    <a:pt x="105574" y="67995"/>
                  </a:lnTo>
                  <a:lnTo>
                    <a:pt x="102387" y="67995"/>
                  </a:lnTo>
                  <a:lnTo>
                    <a:pt x="105575" y="61823"/>
                  </a:lnTo>
                  <a:lnTo>
                    <a:pt x="109220" y="61823"/>
                  </a:lnTo>
                  <a:lnTo>
                    <a:pt x="111951" y="59356"/>
                  </a:lnTo>
                  <a:lnTo>
                    <a:pt x="110896" y="59118"/>
                  </a:lnTo>
                  <a:lnTo>
                    <a:pt x="107734" y="57404"/>
                  </a:lnTo>
                  <a:lnTo>
                    <a:pt x="104648" y="55613"/>
                  </a:lnTo>
                  <a:lnTo>
                    <a:pt x="103970" y="54935"/>
                  </a:lnTo>
                  <a:close/>
                </a:path>
                <a:path w="302894" h="100330">
                  <a:moveTo>
                    <a:pt x="105575" y="61823"/>
                  </a:moveTo>
                  <a:lnTo>
                    <a:pt x="102387" y="67995"/>
                  </a:lnTo>
                  <a:lnTo>
                    <a:pt x="107740" y="63160"/>
                  </a:lnTo>
                  <a:lnTo>
                    <a:pt x="107048" y="62750"/>
                  </a:lnTo>
                  <a:lnTo>
                    <a:pt x="105575" y="61823"/>
                  </a:lnTo>
                  <a:close/>
                </a:path>
                <a:path w="302894" h="100330">
                  <a:moveTo>
                    <a:pt x="107740" y="63160"/>
                  </a:moveTo>
                  <a:lnTo>
                    <a:pt x="102387" y="67995"/>
                  </a:lnTo>
                  <a:lnTo>
                    <a:pt x="105574" y="67995"/>
                  </a:lnTo>
                  <a:lnTo>
                    <a:pt x="108762" y="66763"/>
                  </a:lnTo>
                  <a:lnTo>
                    <a:pt x="128267" y="66763"/>
                  </a:lnTo>
                  <a:lnTo>
                    <a:pt x="127800" y="66662"/>
                  </a:lnTo>
                  <a:lnTo>
                    <a:pt x="119913" y="65976"/>
                  </a:lnTo>
                  <a:lnTo>
                    <a:pt x="117335" y="65697"/>
                  </a:lnTo>
                  <a:lnTo>
                    <a:pt x="108496" y="63576"/>
                  </a:lnTo>
                  <a:lnTo>
                    <a:pt x="107740" y="63160"/>
                  </a:lnTo>
                  <a:close/>
                </a:path>
                <a:path w="302894" h="100330">
                  <a:moveTo>
                    <a:pt x="109220" y="61823"/>
                  </a:moveTo>
                  <a:lnTo>
                    <a:pt x="105575" y="61823"/>
                  </a:lnTo>
                  <a:lnTo>
                    <a:pt x="107048" y="62750"/>
                  </a:lnTo>
                  <a:lnTo>
                    <a:pt x="107744" y="63157"/>
                  </a:lnTo>
                  <a:lnTo>
                    <a:pt x="109220" y="61823"/>
                  </a:lnTo>
                  <a:close/>
                </a:path>
                <a:path w="302894" h="100330">
                  <a:moveTo>
                    <a:pt x="135751" y="53390"/>
                  </a:moveTo>
                  <a:lnTo>
                    <a:pt x="105473" y="53390"/>
                  </a:lnTo>
                  <a:lnTo>
                    <a:pt x="115252" y="56375"/>
                  </a:lnTo>
                  <a:lnTo>
                    <a:pt x="111951" y="59356"/>
                  </a:lnTo>
                  <a:lnTo>
                    <a:pt x="114668" y="59969"/>
                  </a:lnTo>
                  <a:lnTo>
                    <a:pt x="123583" y="59969"/>
                  </a:lnTo>
                  <a:lnTo>
                    <a:pt x="127381" y="59118"/>
                  </a:lnTo>
                  <a:lnTo>
                    <a:pt x="130467" y="57404"/>
                  </a:lnTo>
                  <a:lnTo>
                    <a:pt x="133553" y="55613"/>
                  </a:lnTo>
                  <a:lnTo>
                    <a:pt x="135751" y="53390"/>
                  </a:lnTo>
                  <a:close/>
                </a:path>
                <a:path w="302894" h="100330">
                  <a:moveTo>
                    <a:pt x="105473" y="53390"/>
                  </a:moveTo>
                  <a:lnTo>
                    <a:pt x="103970" y="54935"/>
                  </a:lnTo>
                  <a:lnTo>
                    <a:pt x="104648" y="55613"/>
                  </a:lnTo>
                  <a:lnTo>
                    <a:pt x="107734" y="57404"/>
                  </a:lnTo>
                  <a:lnTo>
                    <a:pt x="110896" y="59118"/>
                  </a:lnTo>
                  <a:lnTo>
                    <a:pt x="111951" y="59356"/>
                  </a:lnTo>
                  <a:lnTo>
                    <a:pt x="115252" y="56375"/>
                  </a:lnTo>
                  <a:lnTo>
                    <a:pt x="105473" y="53390"/>
                  </a:lnTo>
                  <a:close/>
                </a:path>
                <a:path w="302894" h="100330">
                  <a:moveTo>
                    <a:pt x="123583" y="20777"/>
                  </a:moveTo>
                  <a:lnTo>
                    <a:pt x="114731" y="20777"/>
                  </a:lnTo>
                  <a:lnTo>
                    <a:pt x="110998" y="21666"/>
                  </a:lnTo>
                  <a:lnTo>
                    <a:pt x="107835" y="23456"/>
                  </a:lnTo>
                  <a:lnTo>
                    <a:pt x="104749" y="25171"/>
                  </a:lnTo>
                  <a:lnTo>
                    <a:pt x="102349" y="27495"/>
                  </a:lnTo>
                  <a:lnTo>
                    <a:pt x="98996" y="33324"/>
                  </a:lnTo>
                  <a:lnTo>
                    <a:pt x="98171" y="36626"/>
                  </a:lnTo>
                  <a:lnTo>
                    <a:pt x="98171" y="44030"/>
                  </a:lnTo>
                  <a:lnTo>
                    <a:pt x="98996" y="47358"/>
                  </a:lnTo>
                  <a:lnTo>
                    <a:pt x="102285" y="53251"/>
                  </a:lnTo>
                  <a:lnTo>
                    <a:pt x="103970" y="54935"/>
                  </a:lnTo>
                  <a:lnTo>
                    <a:pt x="105473" y="53390"/>
                  </a:lnTo>
                  <a:lnTo>
                    <a:pt x="135751" y="53390"/>
                  </a:lnTo>
                  <a:lnTo>
                    <a:pt x="135890" y="53251"/>
                  </a:lnTo>
                  <a:lnTo>
                    <a:pt x="137410" y="50406"/>
                  </a:lnTo>
                  <a:lnTo>
                    <a:pt x="116039" y="50406"/>
                  </a:lnTo>
                  <a:lnTo>
                    <a:pt x="113601" y="49580"/>
                  </a:lnTo>
                  <a:lnTo>
                    <a:pt x="111747" y="47942"/>
                  </a:lnTo>
                  <a:lnTo>
                    <a:pt x="109893" y="46228"/>
                  </a:lnTo>
                  <a:lnTo>
                    <a:pt x="109083" y="44030"/>
                  </a:lnTo>
                  <a:lnTo>
                    <a:pt x="108966" y="37071"/>
                  </a:lnTo>
                  <a:lnTo>
                    <a:pt x="109893" y="34569"/>
                  </a:lnTo>
                  <a:lnTo>
                    <a:pt x="111747" y="32918"/>
                  </a:lnTo>
                  <a:lnTo>
                    <a:pt x="113665" y="31267"/>
                  </a:lnTo>
                  <a:lnTo>
                    <a:pt x="116103" y="30454"/>
                  </a:lnTo>
                  <a:lnTo>
                    <a:pt x="128047" y="30454"/>
                  </a:lnTo>
                  <a:lnTo>
                    <a:pt x="125844" y="22009"/>
                  </a:lnTo>
                  <a:lnTo>
                    <a:pt x="127971" y="22009"/>
                  </a:lnTo>
                  <a:lnTo>
                    <a:pt x="127381" y="21666"/>
                  </a:lnTo>
                  <a:lnTo>
                    <a:pt x="123583" y="20777"/>
                  </a:lnTo>
                  <a:close/>
                </a:path>
                <a:path w="302894" h="100330">
                  <a:moveTo>
                    <a:pt x="128047" y="30454"/>
                  </a:moveTo>
                  <a:lnTo>
                    <a:pt x="122212" y="30454"/>
                  </a:lnTo>
                  <a:lnTo>
                    <a:pt x="124637" y="31267"/>
                  </a:lnTo>
                  <a:lnTo>
                    <a:pt x="126352" y="32918"/>
                  </a:lnTo>
                  <a:lnTo>
                    <a:pt x="128143" y="34569"/>
                  </a:lnTo>
                  <a:lnTo>
                    <a:pt x="128874" y="36626"/>
                  </a:lnTo>
                  <a:lnTo>
                    <a:pt x="128919" y="44030"/>
                  </a:lnTo>
                  <a:lnTo>
                    <a:pt x="128143" y="46228"/>
                  </a:lnTo>
                  <a:lnTo>
                    <a:pt x="124637" y="49580"/>
                  </a:lnTo>
                  <a:lnTo>
                    <a:pt x="122212" y="50406"/>
                  </a:lnTo>
                  <a:lnTo>
                    <a:pt x="137410" y="50406"/>
                  </a:lnTo>
                  <a:lnTo>
                    <a:pt x="139115" y="47358"/>
                  </a:lnTo>
                  <a:lnTo>
                    <a:pt x="139941" y="44030"/>
                  </a:lnTo>
                  <a:lnTo>
                    <a:pt x="139941" y="36626"/>
                  </a:lnTo>
                  <a:lnTo>
                    <a:pt x="139115" y="33324"/>
                  </a:lnTo>
                  <a:lnTo>
                    <a:pt x="137815" y="31064"/>
                  </a:lnTo>
                  <a:lnTo>
                    <a:pt x="128206" y="31064"/>
                  </a:lnTo>
                  <a:lnTo>
                    <a:pt x="128047" y="30454"/>
                  </a:lnTo>
                  <a:close/>
                </a:path>
                <a:path w="302894" h="100330">
                  <a:moveTo>
                    <a:pt x="127971" y="22009"/>
                  </a:moveTo>
                  <a:lnTo>
                    <a:pt x="125844" y="22009"/>
                  </a:lnTo>
                  <a:lnTo>
                    <a:pt x="128206" y="31064"/>
                  </a:lnTo>
                  <a:lnTo>
                    <a:pt x="137443" y="30413"/>
                  </a:lnTo>
                  <a:lnTo>
                    <a:pt x="135890" y="27495"/>
                  </a:lnTo>
                  <a:lnTo>
                    <a:pt x="133553" y="25171"/>
                  </a:lnTo>
                  <a:lnTo>
                    <a:pt x="130467" y="23456"/>
                  </a:lnTo>
                  <a:lnTo>
                    <a:pt x="127971" y="22009"/>
                  </a:lnTo>
                  <a:close/>
                </a:path>
                <a:path w="302894" h="100330">
                  <a:moveTo>
                    <a:pt x="137443" y="30413"/>
                  </a:moveTo>
                  <a:lnTo>
                    <a:pt x="128206" y="31064"/>
                  </a:lnTo>
                  <a:lnTo>
                    <a:pt x="137815" y="31064"/>
                  </a:lnTo>
                  <a:lnTo>
                    <a:pt x="137443" y="30413"/>
                  </a:lnTo>
                  <a:close/>
                </a:path>
                <a:path w="302894" h="100330">
                  <a:moveTo>
                    <a:pt x="147142" y="22009"/>
                  </a:moveTo>
                  <a:lnTo>
                    <a:pt x="127971" y="22009"/>
                  </a:lnTo>
                  <a:lnTo>
                    <a:pt x="130467" y="23456"/>
                  </a:lnTo>
                  <a:lnTo>
                    <a:pt x="133553" y="25171"/>
                  </a:lnTo>
                  <a:lnTo>
                    <a:pt x="135890" y="27495"/>
                  </a:lnTo>
                  <a:lnTo>
                    <a:pt x="137443" y="30413"/>
                  </a:lnTo>
                  <a:lnTo>
                    <a:pt x="147142" y="29730"/>
                  </a:lnTo>
                  <a:lnTo>
                    <a:pt x="147142" y="22009"/>
                  </a:lnTo>
                  <a:close/>
                </a:path>
                <a:path w="302894" h="100330">
                  <a:moveTo>
                    <a:pt x="170472" y="22009"/>
                  </a:moveTo>
                  <a:lnTo>
                    <a:pt x="158127" y="22009"/>
                  </a:lnTo>
                  <a:lnTo>
                    <a:pt x="158127" y="76123"/>
                  </a:lnTo>
                  <a:lnTo>
                    <a:pt x="170472" y="76123"/>
                  </a:lnTo>
                  <a:lnTo>
                    <a:pt x="170472" y="22009"/>
                  </a:lnTo>
                  <a:close/>
                </a:path>
                <a:path w="302894" h="100330">
                  <a:moveTo>
                    <a:pt x="166560" y="0"/>
                  </a:moveTo>
                  <a:lnTo>
                    <a:pt x="162039" y="0"/>
                  </a:lnTo>
                  <a:lnTo>
                    <a:pt x="160147" y="685"/>
                  </a:lnTo>
                  <a:lnTo>
                    <a:pt x="157200" y="3365"/>
                  </a:lnTo>
                  <a:lnTo>
                    <a:pt x="156476" y="5080"/>
                  </a:lnTo>
                  <a:lnTo>
                    <a:pt x="156476" y="9258"/>
                  </a:lnTo>
                  <a:lnTo>
                    <a:pt x="157200" y="11010"/>
                  </a:lnTo>
                  <a:lnTo>
                    <a:pt x="158635" y="12446"/>
                  </a:lnTo>
                  <a:lnTo>
                    <a:pt x="160147" y="13817"/>
                  </a:lnTo>
                  <a:lnTo>
                    <a:pt x="162039" y="14503"/>
                  </a:lnTo>
                  <a:lnTo>
                    <a:pt x="166560" y="14503"/>
                  </a:lnTo>
                  <a:lnTo>
                    <a:pt x="168414" y="13817"/>
                  </a:lnTo>
                  <a:lnTo>
                    <a:pt x="171361" y="11010"/>
                  </a:lnTo>
                  <a:lnTo>
                    <a:pt x="172123" y="9258"/>
                  </a:lnTo>
                  <a:lnTo>
                    <a:pt x="172123" y="5080"/>
                  </a:lnTo>
                  <a:lnTo>
                    <a:pt x="171361" y="3365"/>
                  </a:lnTo>
                  <a:lnTo>
                    <a:pt x="169849" y="2057"/>
                  </a:lnTo>
                  <a:lnTo>
                    <a:pt x="168414" y="685"/>
                  </a:lnTo>
                  <a:lnTo>
                    <a:pt x="166560" y="0"/>
                  </a:lnTo>
                  <a:close/>
                </a:path>
                <a:path w="302894" h="100330">
                  <a:moveTo>
                    <a:pt x="203555" y="32296"/>
                  </a:moveTo>
                  <a:lnTo>
                    <a:pt x="191211" y="32296"/>
                  </a:lnTo>
                  <a:lnTo>
                    <a:pt x="191231" y="63157"/>
                  </a:lnTo>
                  <a:lnTo>
                    <a:pt x="204889" y="76123"/>
                  </a:lnTo>
                  <a:lnTo>
                    <a:pt x="218059" y="76123"/>
                  </a:lnTo>
                  <a:lnTo>
                    <a:pt x="218059" y="65633"/>
                  </a:lnTo>
                  <a:lnTo>
                    <a:pt x="208216" y="65633"/>
                  </a:lnTo>
                  <a:lnTo>
                    <a:pt x="206298" y="65151"/>
                  </a:lnTo>
                  <a:lnTo>
                    <a:pt x="205193" y="64185"/>
                  </a:lnTo>
                  <a:lnTo>
                    <a:pt x="204101" y="63157"/>
                  </a:lnTo>
                  <a:lnTo>
                    <a:pt x="203555" y="61341"/>
                  </a:lnTo>
                  <a:lnTo>
                    <a:pt x="203555" y="32296"/>
                  </a:lnTo>
                  <a:close/>
                </a:path>
                <a:path w="302894" h="100330">
                  <a:moveTo>
                    <a:pt x="217855" y="22009"/>
                  </a:moveTo>
                  <a:lnTo>
                    <a:pt x="181851" y="22009"/>
                  </a:lnTo>
                  <a:lnTo>
                    <a:pt x="181851" y="32296"/>
                  </a:lnTo>
                  <a:lnTo>
                    <a:pt x="217855" y="32296"/>
                  </a:lnTo>
                  <a:lnTo>
                    <a:pt x="217855" y="22009"/>
                  </a:lnTo>
                  <a:close/>
                </a:path>
                <a:path w="302894" h="100330">
                  <a:moveTo>
                    <a:pt x="203555" y="7404"/>
                  </a:moveTo>
                  <a:lnTo>
                    <a:pt x="192646" y="7404"/>
                  </a:lnTo>
                  <a:lnTo>
                    <a:pt x="191211" y="22009"/>
                  </a:lnTo>
                  <a:lnTo>
                    <a:pt x="203555" y="22009"/>
                  </a:lnTo>
                  <a:lnTo>
                    <a:pt x="203555" y="7404"/>
                  </a:lnTo>
                  <a:close/>
                </a:path>
                <a:path w="302894" h="100330">
                  <a:moveTo>
                    <a:pt x="273476" y="30861"/>
                  </a:moveTo>
                  <a:lnTo>
                    <a:pt x="255790" y="30861"/>
                  </a:lnTo>
                  <a:lnTo>
                    <a:pt x="257949" y="31381"/>
                  </a:lnTo>
                  <a:lnTo>
                    <a:pt x="259461" y="32397"/>
                  </a:lnTo>
                  <a:lnTo>
                    <a:pt x="260972" y="33362"/>
                  </a:lnTo>
                  <a:lnTo>
                    <a:pt x="262026" y="34836"/>
                  </a:lnTo>
                  <a:lnTo>
                    <a:pt x="263271" y="38811"/>
                  </a:lnTo>
                  <a:lnTo>
                    <a:pt x="263575" y="41325"/>
                  </a:lnTo>
                  <a:lnTo>
                    <a:pt x="263575" y="44335"/>
                  </a:lnTo>
                  <a:lnTo>
                    <a:pt x="246049" y="44335"/>
                  </a:lnTo>
                  <a:lnTo>
                    <a:pt x="242074" y="45021"/>
                  </a:lnTo>
                  <a:lnTo>
                    <a:pt x="228985" y="64084"/>
                  </a:lnTo>
                  <a:lnTo>
                    <a:pt x="229552" y="66484"/>
                  </a:lnTo>
                  <a:lnTo>
                    <a:pt x="243306" y="77355"/>
                  </a:lnTo>
                  <a:lnTo>
                    <a:pt x="249478" y="77355"/>
                  </a:lnTo>
                  <a:lnTo>
                    <a:pt x="261452" y="71564"/>
                  </a:lnTo>
                  <a:lnTo>
                    <a:pt x="262509" y="70434"/>
                  </a:lnTo>
                  <a:lnTo>
                    <a:pt x="263398" y="69164"/>
                  </a:lnTo>
                  <a:lnTo>
                    <a:pt x="264083" y="67792"/>
                  </a:lnTo>
                  <a:lnTo>
                    <a:pt x="275920" y="67792"/>
                  </a:lnTo>
                  <a:lnTo>
                    <a:pt x="275920" y="67589"/>
                  </a:lnTo>
                  <a:lnTo>
                    <a:pt x="248450" y="67589"/>
                  </a:lnTo>
                  <a:lnTo>
                    <a:pt x="247015" y="67271"/>
                  </a:lnTo>
                  <a:lnTo>
                    <a:pt x="241871" y="58356"/>
                  </a:lnTo>
                  <a:lnTo>
                    <a:pt x="242214" y="57061"/>
                  </a:lnTo>
                  <a:lnTo>
                    <a:pt x="242900" y="55956"/>
                  </a:lnTo>
                  <a:lnTo>
                    <a:pt x="243649" y="54800"/>
                  </a:lnTo>
                  <a:lnTo>
                    <a:pt x="244779" y="53898"/>
                  </a:lnTo>
                  <a:lnTo>
                    <a:pt x="246291" y="53289"/>
                  </a:lnTo>
                  <a:lnTo>
                    <a:pt x="247802" y="52603"/>
                  </a:lnTo>
                  <a:lnTo>
                    <a:pt x="249720" y="52260"/>
                  </a:lnTo>
                  <a:lnTo>
                    <a:pt x="275920" y="52260"/>
                  </a:lnTo>
                  <a:lnTo>
                    <a:pt x="275920" y="37312"/>
                  </a:lnTo>
                  <a:lnTo>
                    <a:pt x="275031" y="33540"/>
                  </a:lnTo>
                  <a:lnTo>
                    <a:pt x="273476" y="30861"/>
                  </a:lnTo>
                  <a:close/>
                </a:path>
                <a:path w="302894" h="100330">
                  <a:moveTo>
                    <a:pt x="275920" y="67792"/>
                  </a:moveTo>
                  <a:lnTo>
                    <a:pt x="264083" y="67792"/>
                  </a:lnTo>
                  <a:lnTo>
                    <a:pt x="265328" y="76123"/>
                  </a:lnTo>
                  <a:lnTo>
                    <a:pt x="275920" y="76123"/>
                  </a:lnTo>
                  <a:lnTo>
                    <a:pt x="275920" y="67792"/>
                  </a:lnTo>
                  <a:close/>
                </a:path>
                <a:path w="302894" h="100330">
                  <a:moveTo>
                    <a:pt x="275920" y="52260"/>
                  </a:moveTo>
                  <a:lnTo>
                    <a:pt x="263156" y="52260"/>
                  </a:lnTo>
                  <a:lnTo>
                    <a:pt x="263029" y="54864"/>
                  </a:lnTo>
                  <a:lnTo>
                    <a:pt x="262610" y="56743"/>
                  </a:lnTo>
                  <a:lnTo>
                    <a:pt x="261239" y="60312"/>
                  </a:lnTo>
                  <a:lnTo>
                    <a:pt x="260311" y="61899"/>
                  </a:lnTo>
                  <a:lnTo>
                    <a:pt x="259143" y="63258"/>
                  </a:lnTo>
                  <a:lnTo>
                    <a:pt x="258051" y="64643"/>
                  </a:lnTo>
                  <a:lnTo>
                    <a:pt x="256717" y="65697"/>
                  </a:lnTo>
                  <a:lnTo>
                    <a:pt x="253631" y="67208"/>
                  </a:lnTo>
                  <a:lnTo>
                    <a:pt x="251942" y="67589"/>
                  </a:lnTo>
                  <a:lnTo>
                    <a:pt x="275920" y="67589"/>
                  </a:lnTo>
                  <a:lnTo>
                    <a:pt x="275920" y="52260"/>
                  </a:lnTo>
                  <a:close/>
                </a:path>
                <a:path w="302894" h="100330">
                  <a:moveTo>
                    <a:pt x="257987" y="20777"/>
                  </a:moveTo>
                  <a:lnTo>
                    <a:pt x="248996" y="20777"/>
                  </a:lnTo>
                  <a:lnTo>
                    <a:pt x="245402" y="21463"/>
                  </a:lnTo>
                  <a:lnTo>
                    <a:pt x="230860" y="37960"/>
                  </a:lnTo>
                  <a:lnTo>
                    <a:pt x="243001" y="37960"/>
                  </a:lnTo>
                  <a:lnTo>
                    <a:pt x="243484" y="35623"/>
                  </a:lnTo>
                  <a:lnTo>
                    <a:pt x="244576" y="33883"/>
                  </a:lnTo>
                  <a:lnTo>
                    <a:pt x="248069" y="31483"/>
                  </a:lnTo>
                  <a:lnTo>
                    <a:pt x="250304" y="30861"/>
                  </a:lnTo>
                  <a:lnTo>
                    <a:pt x="273476" y="30861"/>
                  </a:lnTo>
                  <a:lnTo>
                    <a:pt x="271526" y="27368"/>
                  </a:lnTo>
                  <a:lnTo>
                    <a:pt x="268960" y="24993"/>
                  </a:lnTo>
                  <a:lnTo>
                    <a:pt x="265531" y="23355"/>
                  </a:lnTo>
                  <a:lnTo>
                    <a:pt x="262166" y="21640"/>
                  </a:lnTo>
                  <a:lnTo>
                    <a:pt x="257987" y="20777"/>
                  </a:lnTo>
                  <a:close/>
                </a:path>
                <a:path w="302894" h="100330">
                  <a:moveTo>
                    <a:pt x="302666" y="2057"/>
                  </a:moveTo>
                  <a:lnTo>
                    <a:pt x="290322" y="2057"/>
                  </a:lnTo>
                  <a:lnTo>
                    <a:pt x="290322" y="76123"/>
                  </a:lnTo>
                  <a:lnTo>
                    <a:pt x="302666" y="76123"/>
                  </a:lnTo>
                  <a:lnTo>
                    <a:pt x="302666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449015"/>
            <a:ext cx="3102711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7" cy="5126355"/>
            <a:chOff x="3981450" y="0"/>
            <a:chExt cx="3575657" cy="51263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573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7" y="0"/>
              <a:ext cx="3426460" cy="5126355"/>
            </a:xfrm>
            <a:custGeom>
              <a:avLst/>
              <a:gdLst/>
              <a:ahLst/>
              <a:cxnLst/>
              <a:rect l="l" t="t" r="r" b="b"/>
              <a:pathLst>
                <a:path w="3426459" h="5126355">
                  <a:moveTo>
                    <a:pt x="2438714" y="0"/>
                  </a:moveTo>
                  <a:lnTo>
                    <a:pt x="661247" y="0"/>
                  </a:lnTo>
                  <a:lnTo>
                    <a:pt x="497461" y="283687"/>
                  </a:lnTo>
                  <a:lnTo>
                    <a:pt x="469909" y="332069"/>
                  </a:lnTo>
                  <a:lnTo>
                    <a:pt x="443143" y="380416"/>
                  </a:lnTo>
                  <a:lnTo>
                    <a:pt x="417161" y="428729"/>
                  </a:lnTo>
                  <a:lnTo>
                    <a:pt x="391964" y="477007"/>
                  </a:lnTo>
                  <a:lnTo>
                    <a:pt x="367552" y="525251"/>
                  </a:lnTo>
                  <a:lnTo>
                    <a:pt x="343924" y="573461"/>
                  </a:lnTo>
                  <a:lnTo>
                    <a:pt x="321081" y="621636"/>
                  </a:lnTo>
                  <a:lnTo>
                    <a:pt x="299023" y="669777"/>
                  </a:lnTo>
                  <a:lnTo>
                    <a:pt x="277749" y="717884"/>
                  </a:lnTo>
                  <a:lnTo>
                    <a:pt x="257261" y="765957"/>
                  </a:lnTo>
                  <a:lnTo>
                    <a:pt x="237556" y="813995"/>
                  </a:lnTo>
                  <a:lnTo>
                    <a:pt x="218637" y="861998"/>
                  </a:lnTo>
                  <a:lnTo>
                    <a:pt x="200502" y="909967"/>
                  </a:lnTo>
                  <a:lnTo>
                    <a:pt x="183152" y="957902"/>
                  </a:lnTo>
                  <a:lnTo>
                    <a:pt x="166586" y="1005803"/>
                  </a:lnTo>
                  <a:lnTo>
                    <a:pt x="150805" y="1053669"/>
                  </a:lnTo>
                  <a:lnTo>
                    <a:pt x="135809" y="1101501"/>
                  </a:lnTo>
                  <a:lnTo>
                    <a:pt x="121597" y="1149298"/>
                  </a:lnTo>
                  <a:lnTo>
                    <a:pt x="108171" y="1197062"/>
                  </a:lnTo>
                  <a:lnTo>
                    <a:pt x="95528" y="1244790"/>
                  </a:lnTo>
                  <a:lnTo>
                    <a:pt x="83671" y="1292485"/>
                  </a:lnTo>
                  <a:lnTo>
                    <a:pt x="72598" y="1340145"/>
                  </a:lnTo>
                  <a:lnTo>
                    <a:pt x="62310" y="1387770"/>
                  </a:lnTo>
                  <a:lnTo>
                    <a:pt x="52807" y="1435362"/>
                  </a:lnTo>
                  <a:lnTo>
                    <a:pt x="44088" y="1482919"/>
                  </a:lnTo>
                  <a:lnTo>
                    <a:pt x="36154" y="1530441"/>
                  </a:lnTo>
                  <a:lnTo>
                    <a:pt x="29004" y="1577929"/>
                  </a:lnTo>
                  <a:lnTo>
                    <a:pt x="22639" y="1625383"/>
                  </a:lnTo>
                  <a:lnTo>
                    <a:pt x="17059" y="1672803"/>
                  </a:lnTo>
                  <a:lnTo>
                    <a:pt x="12264" y="1720188"/>
                  </a:lnTo>
                  <a:lnTo>
                    <a:pt x="8253" y="1767539"/>
                  </a:lnTo>
                  <a:lnTo>
                    <a:pt x="5027" y="1814855"/>
                  </a:lnTo>
                  <a:lnTo>
                    <a:pt x="2586" y="1862137"/>
                  </a:lnTo>
                  <a:lnTo>
                    <a:pt x="929" y="1909385"/>
                  </a:lnTo>
                  <a:lnTo>
                    <a:pt x="57" y="1956598"/>
                  </a:lnTo>
                  <a:lnTo>
                    <a:pt x="0" y="2005819"/>
                  </a:lnTo>
                  <a:lnTo>
                    <a:pt x="667" y="2050921"/>
                  </a:lnTo>
                  <a:lnTo>
                    <a:pt x="2148" y="2098031"/>
                  </a:lnTo>
                  <a:lnTo>
                    <a:pt x="4415" y="2145107"/>
                  </a:lnTo>
                  <a:lnTo>
                    <a:pt x="7526" y="2192875"/>
                  </a:lnTo>
                  <a:lnTo>
                    <a:pt x="11340" y="2239537"/>
                  </a:lnTo>
                  <a:lnTo>
                    <a:pt x="15926" y="2286157"/>
                  </a:lnTo>
                  <a:lnTo>
                    <a:pt x="21328" y="2333067"/>
                  </a:lnTo>
                  <a:lnTo>
                    <a:pt x="27518" y="2379970"/>
                  </a:lnTo>
                  <a:lnTo>
                    <a:pt x="34492" y="2426840"/>
                  </a:lnTo>
                  <a:lnTo>
                    <a:pt x="42251" y="2473675"/>
                  </a:lnTo>
                  <a:lnTo>
                    <a:pt x="50847" y="2520734"/>
                  </a:lnTo>
                  <a:lnTo>
                    <a:pt x="60124" y="2567242"/>
                  </a:lnTo>
                  <a:lnTo>
                    <a:pt x="70237" y="2613974"/>
                  </a:lnTo>
                  <a:lnTo>
                    <a:pt x="81135" y="2660672"/>
                  </a:lnTo>
                  <a:lnTo>
                    <a:pt x="92817" y="2707335"/>
                  </a:lnTo>
                  <a:lnTo>
                    <a:pt x="105285" y="2753964"/>
                  </a:lnTo>
                  <a:lnTo>
                    <a:pt x="118731" y="2801291"/>
                  </a:lnTo>
                  <a:lnTo>
                    <a:pt x="132848" y="2848222"/>
                  </a:lnTo>
                  <a:lnTo>
                    <a:pt x="147635" y="2894756"/>
                  </a:lnTo>
                  <a:lnTo>
                    <a:pt x="163092" y="2940894"/>
                  </a:lnTo>
                  <a:lnTo>
                    <a:pt x="179219" y="2986635"/>
                  </a:lnTo>
                  <a:lnTo>
                    <a:pt x="196017" y="3031979"/>
                  </a:lnTo>
                  <a:lnTo>
                    <a:pt x="213484" y="3076927"/>
                  </a:lnTo>
                  <a:lnTo>
                    <a:pt x="231622" y="3121479"/>
                  </a:lnTo>
                  <a:lnTo>
                    <a:pt x="250429" y="3165633"/>
                  </a:lnTo>
                  <a:lnTo>
                    <a:pt x="269907" y="3209391"/>
                  </a:lnTo>
                  <a:lnTo>
                    <a:pt x="290055" y="3252753"/>
                  </a:lnTo>
                  <a:lnTo>
                    <a:pt x="310873" y="3295718"/>
                  </a:lnTo>
                  <a:lnTo>
                    <a:pt x="332361" y="3338286"/>
                  </a:lnTo>
                  <a:lnTo>
                    <a:pt x="354519" y="3380458"/>
                  </a:lnTo>
                  <a:lnTo>
                    <a:pt x="377348" y="3422233"/>
                  </a:lnTo>
                  <a:lnTo>
                    <a:pt x="400846" y="3463612"/>
                  </a:lnTo>
                  <a:lnTo>
                    <a:pt x="425015" y="3504594"/>
                  </a:lnTo>
                  <a:lnTo>
                    <a:pt x="449853" y="3545180"/>
                  </a:lnTo>
                  <a:lnTo>
                    <a:pt x="475362" y="3585369"/>
                  </a:lnTo>
                  <a:lnTo>
                    <a:pt x="501541" y="3625161"/>
                  </a:lnTo>
                  <a:lnTo>
                    <a:pt x="528390" y="3664557"/>
                  </a:lnTo>
                  <a:lnTo>
                    <a:pt x="555909" y="3703556"/>
                  </a:lnTo>
                  <a:lnTo>
                    <a:pt x="584098" y="3742159"/>
                  </a:lnTo>
                  <a:lnTo>
                    <a:pt x="612957" y="3780365"/>
                  </a:lnTo>
                  <a:lnTo>
                    <a:pt x="642487" y="3818175"/>
                  </a:lnTo>
                  <a:lnTo>
                    <a:pt x="672686" y="3855588"/>
                  </a:lnTo>
                  <a:lnTo>
                    <a:pt x="703556" y="3892605"/>
                  </a:lnTo>
                  <a:lnTo>
                    <a:pt x="735096" y="3929225"/>
                  </a:lnTo>
                  <a:lnTo>
                    <a:pt x="767305" y="3965448"/>
                  </a:lnTo>
                  <a:lnTo>
                    <a:pt x="800185" y="4001275"/>
                  </a:lnTo>
                  <a:lnTo>
                    <a:pt x="833735" y="4036705"/>
                  </a:lnTo>
                  <a:lnTo>
                    <a:pt x="867955" y="4071739"/>
                  </a:lnTo>
                  <a:lnTo>
                    <a:pt x="902845" y="4106376"/>
                  </a:lnTo>
                  <a:lnTo>
                    <a:pt x="938405" y="4140617"/>
                  </a:lnTo>
                  <a:lnTo>
                    <a:pt x="974636" y="4174461"/>
                  </a:lnTo>
                  <a:lnTo>
                    <a:pt x="1011536" y="4207909"/>
                  </a:lnTo>
                  <a:lnTo>
                    <a:pt x="1049107" y="4240960"/>
                  </a:lnTo>
                  <a:lnTo>
                    <a:pt x="1087347" y="4273614"/>
                  </a:lnTo>
                  <a:lnTo>
                    <a:pt x="1126258" y="4305872"/>
                  </a:lnTo>
                  <a:lnTo>
                    <a:pt x="1165839" y="4337733"/>
                  </a:lnTo>
                  <a:lnTo>
                    <a:pt x="1206089" y="4369198"/>
                  </a:lnTo>
                  <a:lnTo>
                    <a:pt x="1247010" y="4400267"/>
                  </a:lnTo>
                  <a:lnTo>
                    <a:pt x="1288601" y="4430938"/>
                  </a:lnTo>
                  <a:lnTo>
                    <a:pt x="1330862" y="4461214"/>
                  </a:lnTo>
                  <a:lnTo>
                    <a:pt x="1373793" y="4491092"/>
                  </a:lnTo>
                  <a:lnTo>
                    <a:pt x="1417395" y="4520574"/>
                  </a:lnTo>
                  <a:lnTo>
                    <a:pt x="1461666" y="4549660"/>
                  </a:lnTo>
                  <a:lnTo>
                    <a:pt x="1506607" y="4578349"/>
                  </a:lnTo>
                  <a:lnTo>
                    <a:pt x="1552219" y="4606642"/>
                  </a:lnTo>
                  <a:lnTo>
                    <a:pt x="1598500" y="4634538"/>
                  </a:lnTo>
                  <a:lnTo>
                    <a:pt x="1645452" y="4662037"/>
                  </a:lnTo>
                  <a:lnTo>
                    <a:pt x="1692775" y="4688949"/>
                  </a:lnTo>
                  <a:lnTo>
                    <a:pt x="1740129" y="4715057"/>
                  </a:lnTo>
                  <a:lnTo>
                    <a:pt x="1787513" y="4740360"/>
                  </a:lnTo>
                  <a:lnTo>
                    <a:pt x="1834927" y="4764858"/>
                  </a:lnTo>
                  <a:lnTo>
                    <a:pt x="1882372" y="4788553"/>
                  </a:lnTo>
                  <a:lnTo>
                    <a:pt x="1929846" y="4811443"/>
                  </a:lnTo>
                  <a:lnTo>
                    <a:pt x="1977350" y="4833528"/>
                  </a:lnTo>
                  <a:lnTo>
                    <a:pt x="2024884" y="4854810"/>
                  </a:lnTo>
                  <a:lnTo>
                    <a:pt x="2072449" y="4875287"/>
                  </a:lnTo>
                  <a:lnTo>
                    <a:pt x="2120043" y="4894959"/>
                  </a:lnTo>
                  <a:lnTo>
                    <a:pt x="2167668" y="4913828"/>
                  </a:lnTo>
                  <a:lnTo>
                    <a:pt x="2215323" y="4931892"/>
                  </a:lnTo>
                  <a:lnTo>
                    <a:pt x="2263007" y="4949151"/>
                  </a:lnTo>
                  <a:lnTo>
                    <a:pt x="2310722" y="4965607"/>
                  </a:lnTo>
                  <a:lnTo>
                    <a:pt x="2358467" y="4981258"/>
                  </a:lnTo>
                  <a:lnTo>
                    <a:pt x="2406242" y="4996104"/>
                  </a:lnTo>
                  <a:lnTo>
                    <a:pt x="2454047" y="5010146"/>
                  </a:lnTo>
                  <a:lnTo>
                    <a:pt x="2501882" y="5023384"/>
                  </a:lnTo>
                  <a:lnTo>
                    <a:pt x="2549747" y="5035818"/>
                  </a:lnTo>
                  <a:lnTo>
                    <a:pt x="2597642" y="5047447"/>
                  </a:lnTo>
                  <a:lnTo>
                    <a:pt x="2645567" y="5058272"/>
                  </a:lnTo>
                  <a:lnTo>
                    <a:pt x="2693523" y="5068292"/>
                  </a:lnTo>
                  <a:lnTo>
                    <a:pt x="2741508" y="5077509"/>
                  </a:lnTo>
                  <a:lnTo>
                    <a:pt x="2789523" y="5085920"/>
                  </a:lnTo>
                  <a:lnTo>
                    <a:pt x="2837569" y="5093528"/>
                  </a:lnTo>
                  <a:lnTo>
                    <a:pt x="2885644" y="5100331"/>
                  </a:lnTo>
                  <a:lnTo>
                    <a:pt x="2933750" y="5106330"/>
                  </a:lnTo>
                  <a:lnTo>
                    <a:pt x="2981886" y="5111524"/>
                  </a:lnTo>
                  <a:lnTo>
                    <a:pt x="3030051" y="5115914"/>
                  </a:lnTo>
                  <a:lnTo>
                    <a:pt x="3078247" y="5119500"/>
                  </a:lnTo>
                  <a:lnTo>
                    <a:pt x="3126473" y="5122281"/>
                  </a:lnTo>
                  <a:lnTo>
                    <a:pt x="3174729" y="5124258"/>
                  </a:lnTo>
                  <a:lnTo>
                    <a:pt x="3223014" y="5125431"/>
                  </a:lnTo>
                  <a:lnTo>
                    <a:pt x="3271330" y="5125799"/>
                  </a:lnTo>
                  <a:lnTo>
                    <a:pt x="3319676" y="5125363"/>
                  </a:lnTo>
                  <a:lnTo>
                    <a:pt x="3368052" y="5124123"/>
                  </a:lnTo>
                  <a:lnTo>
                    <a:pt x="3416458" y="5122078"/>
                  </a:lnTo>
                  <a:lnTo>
                    <a:pt x="3425852" y="5121525"/>
                  </a:lnTo>
                  <a:lnTo>
                    <a:pt x="3425852" y="3648870"/>
                  </a:lnTo>
                  <a:lnTo>
                    <a:pt x="3160092" y="3648870"/>
                  </a:lnTo>
                  <a:lnTo>
                    <a:pt x="3112832" y="3647518"/>
                  </a:lnTo>
                  <a:lnTo>
                    <a:pt x="3065630" y="3644627"/>
                  </a:lnTo>
                  <a:lnTo>
                    <a:pt x="3018486" y="3640197"/>
                  </a:lnTo>
                  <a:lnTo>
                    <a:pt x="2971398" y="3634230"/>
                  </a:lnTo>
                  <a:lnTo>
                    <a:pt x="2924368" y="3626723"/>
                  </a:lnTo>
                  <a:lnTo>
                    <a:pt x="2877396" y="3617678"/>
                  </a:lnTo>
                  <a:lnTo>
                    <a:pt x="2830481" y="3607095"/>
                  </a:lnTo>
                  <a:lnTo>
                    <a:pt x="2783623" y="3594973"/>
                  </a:lnTo>
                  <a:lnTo>
                    <a:pt x="2736823" y="3581312"/>
                  </a:lnTo>
                  <a:lnTo>
                    <a:pt x="2690080" y="3566113"/>
                  </a:lnTo>
                  <a:lnTo>
                    <a:pt x="2643394" y="3549375"/>
                  </a:lnTo>
                  <a:lnTo>
                    <a:pt x="2596766" y="3531099"/>
                  </a:lnTo>
                  <a:lnTo>
                    <a:pt x="2550195" y="3511284"/>
                  </a:lnTo>
                  <a:lnTo>
                    <a:pt x="2503682" y="3489930"/>
                  </a:lnTo>
                  <a:lnTo>
                    <a:pt x="2457227" y="3467038"/>
                  </a:lnTo>
                  <a:lnTo>
                    <a:pt x="2410828" y="3442607"/>
                  </a:lnTo>
                  <a:lnTo>
                    <a:pt x="2364488" y="3416637"/>
                  </a:lnTo>
                  <a:lnTo>
                    <a:pt x="2316844" y="3388289"/>
                  </a:lnTo>
                  <a:lnTo>
                    <a:pt x="2270563" y="3359159"/>
                  </a:lnTo>
                  <a:lnTo>
                    <a:pt x="2225644" y="3329249"/>
                  </a:lnTo>
                  <a:lnTo>
                    <a:pt x="2182086" y="3298558"/>
                  </a:lnTo>
                  <a:lnTo>
                    <a:pt x="2139890" y="3267085"/>
                  </a:lnTo>
                  <a:lnTo>
                    <a:pt x="2099056" y="3234832"/>
                  </a:lnTo>
                  <a:lnTo>
                    <a:pt x="2059584" y="3201798"/>
                  </a:lnTo>
                  <a:lnTo>
                    <a:pt x="2021473" y="3167983"/>
                  </a:lnTo>
                  <a:lnTo>
                    <a:pt x="1984725" y="3133387"/>
                  </a:lnTo>
                  <a:lnTo>
                    <a:pt x="1949338" y="3098010"/>
                  </a:lnTo>
                  <a:lnTo>
                    <a:pt x="1915313" y="3061852"/>
                  </a:lnTo>
                  <a:lnTo>
                    <a:pt x="1882650" y="3024913"/>
                  </a:lnTo>
                  <a:lnTo>
                    <a:pt x="1851349" y="2987193"/>
                  </a:lnTo>
                  <a:lnTo>
                    <a:pt x="1821409" y="2948692"/>
                  </a:lnTo>
                  <a:lnTo>
                    <a:pt x="1792832" y="2909411"/>
                  </a:lnTo>
                  <a:lnTo>
                    <a:pt x="1765616" y="2869348"/>
                  </a:lnTo>
                  <a:lnTo>
                    <a:pt x="1739762" y="2828505"/>
                  </a:lnTo>
                  <a:lnTo>
                    <a:pt x="1715270" y="2786880"/>
                  </a:lnTo>
                  <a:lnTo>
                    <a:pt x="1692140" y="2744475"/>
                  </a:lnTo>
                  <a:lnTo>
                    <a:pt x="1670372" y="2701288"/>
                  </a:lnTo>
                  <a:lnTo>
                    <a:pt x="1649966" y="2657321"/>
                  </a:lnTo>
                  <a:lnTo>
                    <a:pt x="1630921" y="2612573"/>
                  </a:lnTo>
                  <a:lnTo>
                    <a:pt x="1613239" y="2567044"/>
                  </a:lnTo>
                  <a:lnTo>
                    <a:pt x="1596836" y="2520476"/>
                  </a:lnTo>
                  <a:lnTo>
                    <a:pt x="1581959" y="2473643"/>
                  </a:lnTo>
                  <a:lnTo>
                    <a:pt x="1568363" y="2425771"/>
                  </a:lnTo>
                  <a:lnTo>
                    <a:pt x="1556663" y="2379274"/>
                  </a:lnTo>
                  <a:lnTo>
                    <a:pt x="1546441" y="2332736"/>
                  </a:lnTo>
                  <a:lnTo>
                    <a:pt x="1537694" y="2286128"/>
                  </a:lnTo>
                  <a:lnTo>
                    <a:pt x="1530386" y="2239156"/>
                  </a:lnTo>
                  <a:lnTo>
                    <a:pt x="1524647" y="2192875"/>
                  </a:lnTo>
                  <a:lnTo>
                    <a:pt x="1520339" y="2146173"/>
                  </a:lnTo>
                  <a:lnTo>
                    <a:pt x="1517509" y="2099429"/>
                  </a:lnTo>
                  <a:lnTo>
                    <a:pt x="1516157" y="2052645"/>
                  </a:lnTo>
                  <a:lnTo>
                    <a:pt x="1516284" y="2005819"/>
                  </a:lnTo>
                  <a:lnTo>
                    <a:pt x="1517889" y="1958952"/>
                  </a:lnTo>
                  <a:lnTo>
                    <a:pt x="1520972" y="1912045"/>
                  </a:lnTo>
                  <a:lnTo>
                    <a:pt x="1525533" y="1865096"/>
                  </a:lnTo>
                  <a:lnTo>
                    <a:pt x="1531573" y="1818105"/>
                  </a:lnTo>
                  <a:lnTo>
                    <a:pt x="1539091" y="1771074"/>
                  </a:lnTo>
                  <a:lnTo>
                    <a:pt x="1548087" y="1724002"/>
                  </a:lnTo>
                  <a:lnTo>
                    <a:pt x="1558562" y="1676888"/>
                  </a:lnTo>
                  <a:lnTo>
                    <a:pt x="1570515" y="1629733"/>
                  </a:lnTo>
                  <a:lnTo>
                    <a:pt x="1583946" y="1582538"/>
                  </a:lnTo>
                  <a:lnTo>
                    <a:pt x="1598855" y="1535301"/>
                  </a:lnTo>
                  <a:lnTo>
                    <a:pt x="1615243" y="1488023"/>
                  </a:lnTo>
                  <a:lnTo>
                    <a:pt x="1633109" y="1440703"/>
                  </a:lnTo>
                  <a:lnTo>
                    <a:pt x="1652453" y="1393343"/>
                  </a:lnTo>
                  <a:lnTo>
                    <a:pt x="1673275" y="1345941"/>
                  </a:lnTo>
                  <a:lnTo>
                    <a:pt x="1695576" y="1298498"/>
                  </a:lnTo>
                  <a:lnTo>
                    <a:pt x="1719355" y="1251014"/>
                  </a:lnTo>
                  <a:lnTo>
                    <a:pt x="1744612" y="1203489"/>
                  </a:lnTo>
                  <a:lnTo>
                    <a:pt x="1771347" y="1155923"/>
                  </a:lnTo>
                  <a:lnTo>
                    <a:pt x="2438714" y="0"/>
                  </a:lnTo>
                  <a:close/>
                </a:path>
                <a:path w="3426459" h="5126355">
                  <a:moveTo>
                    <a:pt x="3425852" y="3627820"/>
                  </a:moveTo>
                  <a:lnTo>
                    <a:pt x="3349703" y="3638894"/>
                  </a:lnTo>
                  <a:lnTo>
                    <a:pt x="3302214" y="3643696"/>
                  </a:lnTo>
                  <a:lnTo>
                    <a:pt x="3254783" y="3646959"/>
                  </a:lnTo>
                  <a:lnTo>
                    <a:pt x="3207408" y="3648684"/>
                  </a:lnTo>
                  <a:lnTo>
                    <a:pt x="3160092" y="3648870"/>
                  </a:lnTo>
                  <a:lnTo>
                    <a:pt x="3425852" y="3648870"/>
                  </a:lnTo>
                  <a:lnTo>
                    <a:pt x="3425852" y="36278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10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34" y="355"/>
                  </a:moveTo>
                  <a:lnTo>
                    <a:pt x="23279" y="0"/>
                  </a:lnTo>
                  <a:lnTo>
                    <a:pt x="22415" y="0"/>
                  </a:lnTo>
                  <a:lnTo>
                    <a:pt x="22059" y="355"/>
                  </a:lnTo>
                  <a:lnTo>
                    <a:pt x="22059" y="17983"/>
                  </a:lnTo>
                  <a:lnTo>
                    <a:pt x="22415" y="18338"/>
                  </a:lnTo>
                  <a:lnTo>
                    <a:pt x="23279" y="18338"/>
                  </a:lnTo>
                  <a:lnTo>
                    <a:pt x="23634" y="17983"/>
                  </a:lnTo>
                  <a:lnTo>
                    <a:pt x="23634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85" cy="698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75" y="2123139"/>
              <a:ext cx="180403" cy="1022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6648" y="2164239"/>
              <a:ext cx="233573" cy="11001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173812"/>
                  </a:moveTo>
                  <a:lnTo>
                    <a:pt x="9321" y="173316"/>
                  </a:lnTo>
                  <a:lnTo>
                    <a:pt x="8115" y="173316"/>
                  </a:lnTo>
                  <a:lnTo>
                    <a:pt x="7620" y="173812"/>
                  </a:lnTo>
                  <a:lnTo>
                    <a:pt x="7620" y="175006"/>
                  </a:lnTo>
                  <a:lnTo>
                    <a:pt x="8115" y="175501"/>
                  </a:lnTo>
                  <a:lnTo>
                    <a:pt x="9321" y="175501"/>
                  </a:lnTo>
                  <a:lnTo>
                    <a:pt x="9804" y="175006"/>
                  </a:lnTo>
                  <a:lnTo>
                    <a:pt x="9804" y="174409"/>
                  </a:lnTo>
                  <a:lnTo>
                    <a:pt x="9804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81" y="173812"/>
                  </a:moveTo>
                  <a:lnTo>
                    <a:pt x="12598" y="173316"/>
                  </a:lnTo>
                  <a:lnTo>
                    <a:pt x="11391" y="173316"/>
                  </a:lnTo>
                  <a:lnTo>
                    <a:pt x="10896" y="173812"/>
                  </a:lnTo>
                  <a:lnTo>
                    <a:pt x="10896" y="175006"/>
                  </a:lnTo>
                  <a:lnTo>
                    <a:pt x="11391" y="175501"/>
                  </a:lnTo>
                  <a:lnTo>
                    <a:pt x="12598" y="175501"/>
                  </a:lnTo>
                  <a:lnTo>
                    <a:pt x="13081" y="175006"/>
                  </a:lnTo>
                  <a:lnTo>
                    <a:pt x="13081" y="174409"/>
                  </a:lnTo>
                  <a:lnTo>
                    <a:pt x="13081" y="173812"/>
                  </a:lnTo>
                  <a:close/>
                </a:path>
                <a:path w="201929" h="257810">
                  <a:moveTo>
                    <a:pt x="13081" y="170535"/>
                  </a:moveTo>
                  <a:lnTo>
                    <a:pt x="12598" y="170040"/>
                  </a:lnTo>
                  <a:lnTo>
                    <a:pt x="11391" y="170040"/>
                  </a:lnTo>
                  <a:lnTo>
                    <a:pt x="10896" y="170535"/>
                  </a:lnTo>
                  <a:lnTo>
                    <a:pt x="10896" y="171742"/>
                  </a:lnTo>
                  <a:lnTo>
                    <a:pt x="11391" y="172224"/>
                  </a:lnTo>
                  <a:lnTo>
                    <a:pt x="11988" y="172224"/>
                  </a:lnTo>
                  <a:lnTo>
                    <a:pt x="12598" y="172224"/>
                  </a:lnTo>
                  <a:lnTo>
                    <a:pt x="13081" y="171742"/>
                  </a:lnTo>
                  <a:lnTo>
                    <a:pt x="13081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17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17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17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17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57" y="173812"/>
                  </a:moveTo>
                  <a:lnTo>
                    <a:pt x="15875" y="173316"/>
                  </a:lnTo>
                  <a:lnTo>
                    <a:pt x="14668" y="173316"/>
                  </a:lnTo>
                  <a:lnTo>
                    <a:pt x="14173" y="173812"/>
                  </a:lnTo>
                  <a:lnTo>
                    <a:pt x="14173" y="175006"/>
                  </a:lnTo>
                  <a:lnTo>
                    <a:pt x="14668" y="175501"/>
                  </a:lnTo>
                  <a:lnTo>
                    <a:pt x="15875" y="175501"/>
                  </a:lnTo>
                  <a:lnTo>
                    <a:pt x="16357" y="175006"/>
                  </a:lnTo>
                  <a:lnTo>
                    <a:pt x="16357" y="174409"/>
                  </a:lnTo>
                  <a:lnTo>
                    <a:pt x="16357" y="173812"/>
                  </a:lnTo>
                  <a:close/>
                </a:path>
                <a:path w="201929" h="257810">
                  <a:moveTo>
                    <a:pt x="16357" y="170535"/>
                  </a:moveTo>
                  <a:lnTo>
                    <a:pt x="15862" y="170040"/>
                  </a:lnTo>
                  <a:lnTo>
                    <a:pt x="14655" y="170040"/>
                  </a:lnTo>
                  <a:lnTo>
                    <a:pt x="14173" y="170535"/>
                  </a:lnTo>
                  <a:lnTo>
                    <a:pt x="14173" y="171742"/>
                  </a:lnTo>
                  <a:lnTo>
                    <a:pt x="14655" y="172224"/>
                  </a:lnTo>
                  <a:lnTo>
                    <a:pt x="15265" y="172224"/>
                  </a:lnTo>
                  <a:lnTo>
                    <a:pt x="15862" y="172224"/>
                  </a:lnTo>
                  <a:lnTo>
                    <a:pt x="16357" y="171742"/>
                  </a:lnTo>
                  <a:lnTo>
                    <a:pt x="16357" y="170535"/>
                  </a:lnTo>
                  <a:close/>
                </a:path>
                <a:path w="201929" h="257810">
                  <a:moveTo>
                    <a:pt x="16357" y="167259"/>
                  </a:moveTo>
                  <a:lnTo>
                    <a:pt x="15875" y="166763"/>
                  </a:lnTo>
                  <a:lnTo>
                    <a:pt x="14668" y="166763"/>
                  </a:lnTo>
                  <a:lnTo>
                    <a:pt x="14173" y="167259"/>
                  </a:lnTo>
                  <a:lnTo>
                    <a:pt x="14173" y="168452"/>
                  </a:lnTo>
                  <a:lnTo>
                    <a:pt x="14668" y="168948"/>
                  </a:lnTo>
                  <a:lnTo>
                    <a:pt x="15875" y="168948"/>
                  </a:lnTo>
                  <a:lnTo>
                    <a:pt x="16357" y="168452"/>
                  </a:lnTo>
                  <a:lnTo>
                    <a:pt x="16357" y="167855"/>
                  </a:lnTo>
                  <a:lnTo>
                    <a:pt x="16357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51" y="170040"/>
                  </a:lnTo>
                  <a:lnTo>
                    <a:pt x="17945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45" y="172224"/>
                  </a:lnTo>
                  <a:lnTo>
                    <a:pt x="18542" y="172224"/>
                  </a:lnTo>
                  <a:lnTo>
                    <a:pt x="19151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0713" y="79286"/>
                  </a:moveTo>
                  <a:lnTo>
                    <a:pt x="18275" y="76835"/>
                  </a:lnTo>
                  <a:lnTo>
                    <a:pt x="12242" y="76835"/>
                  </a:lnTo>
                  <a:lnTo>
                    <a:pt x="9804" y="79286"/>
                  </a:lnTo>
                  <a:lnTo>
                    <a:pt x="9804" y="82296"/>
                  </a:lnTo>
                  <a:lnTo>
                    <a:pt x="9804" y="84239"/>
                  </a:ln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5305"/>
                  </a:lnTo>
                  <a:lnTo>
                    <a:pt x="12242" y="87757"/>
                  </a:lnTo>
                  <a:lnTo>
                    <a:pt x="18275" y="87757"/>
                  </a:lnTo>
                  <a:lnTo>
                    <a:pt x="20713" y="85305"/>
                  </a:lnTo>
                  <a:lnTo>
                    <a:pt x="20713" y="79286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15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15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15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15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73" y="98615"/>
                  </a:moveTo>
                  <a:lnTo>
                    <a:pt x="24752" y="96342"/>
                  </a:lnTo>
                  <a:lnTo>
                    <a:pt x="21805" y="91732"/>
                  </a:lnTo>
                  <a:lnTo>
                    <a:pt x="18745" y="89928"/>
                  </a:lnTo>
                  <a:lnTo>
                    <a:pt x="11785" y="89928"/>
                  </a:lnTo>
                  <a:lnTo>
                    <a:pt x="8724" y="91732"/>
                  </a:lnTo>
                  <a:lnTo>
                    <a:pt x="6985" y="94462"/>
                  </a:lnTo>
                  <a:lnTo>
                    <a:pt x="5778" y="96342"/>
                  </a:lnTo>
                  <a:lnTo>
                    <a:pt x="5257" y="98615"/>
                  </a:lnTo>
                  <a:lnTo>
                    <a:pt x="5537" y="101180"/>
                  </a:lnTo>
                  <a:lnTo>
                    <a:pt x="5740" y="101485"/>
                  </a:lnTo>
                  <a:lnTo>
                    <a:pt x="8763" y="103225"/>
                  </a:lnTo>
                  <a:lnTo>
                    <a:pt x="11912" y="104114"/>
                  </a:lnTo>
                  <a:lnTo>
                    <a:pt x="18618" y="104114"/>
                  </a:lnTo>
                  <a:lnTo>
                    <a:pt x="21767" y="103225"/>
                  </a:lnTo>
                  <a:lnTo>
                    <a:pt x="24790" y="101485"/>
                  </a:lnTo>
                  <a:lnTo>
                    <a:pt x="24993" y="101180"/>
                  </a:lnTo>
                  <a:lnTo>
                    <a:pt x="25273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42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75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3009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74" y="173113"/>
                  </a:lnTo>
                  <a:lnTo>
                    <a:pt x="52120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9011" y="165531"/>
                  </a:lnTo>
                  <a:lnTo>
                    <a:pt x="69011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510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70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60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48" y="170916"/>
                  </a:lnTo>
                  <a:lnTo>
                    <a:pt x="73748" y="175272"/>
                  </a:lnTo>
                  <a:lnTo>
                    <a:pt x="73304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48" y="175272"/>
                  </a:lnTo>
                  <a:lnTo>
                    <a:pt x="73748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24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6047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15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88" y="88265"/>
                  </a:move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57" y="85979"/>
                  </a:lnTo>
                  <a:lnTo>
                    <a:pt x="76225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30" y="88265"/>
                  </a:lnTo>
                  <a:lnTo>
                    <a:pt x="69430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43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88" y="91414"/>
                  </a:lnTo>
                  <a:lnTo>
                    <a:pt x="81788" y="88265"/>
                  </a:lnTo>
                  <a:close/>
                </a:path>
                <a:path w="201929" h="257810">
                  <a:moveTo>
                    <a:pt x="81788" y="14579"/>
                  </a:moveTo>
                  <a:lnTo>
                    <a:pt x="81775" y="11430"/>
                  </a:lnTo>
                  <a:lnTo>
                    <a:pt x="81584" y="10515"/>
                  </a:lnTo>
                  <a:lnTo>
                    <a:pt x="80873" y="9156"/>
                  </a:lnTo>
                  <a:lnTo>
                    <a:pt x="80543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57" y="9156"/>
                  </a:lnTo>
                  <a:lnTo>
                    <a:pt x="76225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30" y="11430"/>
                  </a:lnTo>
                  <a:lnTo>
                    <a:pt x="69430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494"/>
                  </a:lnTo>
                  <a:lnTo>
                    <a:pt x="81788" y="14579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83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16" y="164287"/>
                  </a:lnTo>
                  <a:lnTo>
                    <a:pt x="91465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61" y="162623"/>
                  </a:lnTo>
                  <a:lnTo>
                    <a:pt x="87083" y="162877"/>
                  </a:lnTo>
                  <a:lnTo>
                    <a:pt x="88099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5313" y="232397"/>
                  </a:lnTo>
                  <a:lnTo>
                    <a:pt x="94945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60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60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45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40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47" y="86779"/>
                  </a:lnTo>
                  <a:lnTo>
                    <a:pt x="89077" y="86461"/>
                  </a:lnTo>
                  <a:lnTo>
                    <a:pt x="89928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16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40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47" y="9944"/>
                  </a:lnTo>
                  <a:lnTo>
                    <a:pt x="89077" y="9626"/>
                  </a:lnTo>
                  <a:lnTo>
                    <a:pt x="89928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16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81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85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88" y="163614"/>
                  </a:lnTo>
                  <a:lnTo>
                    <a:pt x="98818" y="163296"/>
                  </a:lnTo>
                  <a:lnTo>
                    <a:pt x="99669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57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82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39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60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706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48" y="168148"/>
                  </a:lnTo>
                  <a:lnTo>
                    <a:pt x="109677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1208" y="236791"/>
                  </a:lnTo>
                  <a:lnTo>
                    <a:pt x="118376" y="236791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29" y="249809"/>
                  </a:lnTo>
                  <a:lnTo>
                    <a:pt x="124714" y="248069"/>
                  </a:lnTo>
                  <a:lnTo>
                    <a:pt x="125082" y="247434"/>
                  </a:lnTo>
                  <a:lnTo>
                    <a:pt x="125310" y="247053"/>
                  </a:lnTo>
                  <a:lnTo>
                    <a:pt x="125425" y="246735"/>
                  </a:lnTo>
                  <a:lnTo>
                    <a:pt x="125704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95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95" y="91186"/>
                  </a:lnTo>
                  <a:lnTo>
                    <a:pt x="129895" y="84975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85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73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86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77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24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89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65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903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507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2265" y="14249"/>
                  </a:lnTo>
                  <a:lnTo>
                    <a:pt x="142316" y="11557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503" y="19735"/>
                  </a:lnTo>
                  <a:lnTo>
                    <a:pt x="147358" y="19735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79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15" y="88392"/>
                  </a:moveTo>
                  <a:lnTo>
                    <a:pt x="171424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30" y="85102"/>
                  </a:lnTo>
                  <a:lnTo>
                    <a:pt x="169811" y="84594"/>
                  </a:lnTo>
                  <a:lnTo>
                    <a:pt x="168173" y="83477"/>
                  </a:lnTo>
                  <a:lnTo>
                    <a:pt x="168173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95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65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73" y="91160"/>
                  </a:lnTo>
                  <a:lnTo>
                    <a:pt x="168173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15" y="91338"/>
                  </a:lnTo>
                  <a:lnTo>
                    <a:pt x="171615" y="88392"/>
                  </a:lnTo>
                  <a:close/>
                </a:path>
                <a:path w="201929" h="257810">
                  <a:moveTo>
                    <a:pt x="172986" y="245084"/>
                  </a:moveTo>
                  <a:lnTo>
                    <a:pt x="172974" y="241935"/>
                  </a:ln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73" y="247383"/>
                  </a:lnTo>
                  <a:lnTo>
                    <a:pt x="166243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86" y="245084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84" y="83121"/>
                  </a:lnTo>
                  <a:lnTo>
                    <a:pt x="174294" y="91655"/>
                  </a:lnTo>
                  <a:lnTo>
                    <a:pt x="174472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93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41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59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10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60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83" y="19443"/>
                  </a:moveTo>
                  <a:lnTo>
                    <a:pt x="56769" y="12750"/>
                  </a:lnTo>
                  <a:lnTo>
                    <a:pt x="56591" y="12395"/>
                  </a:lnTo>
                  <a:lnTo>
                    <a:pt x="57492" y="11912"/>
                  </a:lnTo>
                  <a:lnTo>
                    <a:pt x="58178" y="11544"/>
                  </a:lnTo>
                  <a:lnTo>
                    <a:pt x="58851" y="10909"/>
                  </a:lnTo>
                  <a:lnTo>
                    <a:pt x="59156" y="10350"/>
                  </a:lnTo>
                  <a:lnTo>
                    <a:pt x="59715" y="9334"/>
                  </a:lnTo>
                  <a:lnTo>
                    <a:pt x="59918" y="8483"/>
                  </a:lnTo>
                  <a:lnTo>
                    <a:pt x="59842" y="6261"/>
                  </a:lnTo>
                  <a:lnTo>
                    <a:pt x="59715" y="5727"/>
                  </a:lnTo>
                  <a:lnTo>
                    <a:pt x="59347" y="5092"/>
                  </a:lnTo>
                  <a:lnTo>
                    <a:pt x="58826" y="4152"/>
                  </a:lnTo>
                  <a:lnTo>
                    <a:pt x="58153" y="3517"/>
                  </a:lnTo>
                  <a:lnTo>
                    <a:pt x="56565" y="2679"/>
                  </a:lnTo>
                  <a:lnTo>
                    <a:pt x="56565" y="8483"/>
                  </a:lnTo>
                  <a:lnTo>
                    <a:pt x="56324" y="9131"/>
                  </a:lnTo>
                  <a:lnTo>
                    <a:pt x="55372" y="10109"/>
                  </a:lnTo>
                  <a:lnTo>
                    <a:pt x="54635" y="10350"/>
                  </a:lnTo>
                  <a:lnTo>
                    <a:pt x="50736" y="10350"/>
                  </a:lnTo>
                  <a:lnTo>
                    <a:pt x="50736" y="5092"/>
                  </a:lnTo>
                  <a:lnTo>
                    <a:pt x="54648" y="5092"/>
                  </a:lnTo>
                  <a:lnTo>
                    <a:pt x="55397" y="5334"/>
                  </a:lnTo>
                  <a:lnTo>
                    <a:pt x="56324" y="6261"/>
                  </a:lnTo>
                  <a:lnTo>
                    <a:pt x="56451" y="6604"/>
                  </a:lnTo>
                  <a:lnTo>
                    <a:pt x="56565" y="8483"/>
                  </a:lnTo>
                  <a:lnTo>
                    <a:pt x="56565" y="2679"/>
                  </a:lnTo>
                  <a:lnTo>
                    <a:pt x="56349" y="2565"/>
                  </a:lnTo>
                  <a:lnTo>
                    <a:pt x="55219" y="2324"/>
                  </a:lnTo>
                  <a:lnTo>
                    <a:pt x="47434" y="2324"/>
                  </a:lnTo>
                  <a:lnTo>
                    <a:pt x="47434" y="19443"/>
                  </a:lnTo>
                  <a:lnTo>
                    <a:pt x="50736" y="19443"/>
                  </a:lnTo>
                  <a:lnTo>
                    <a:pt x="50736" y="12750"/>
                  </a:lnTo>
                  <a:lnTo>
                    <a:pt x="53174" y="12750"/>
                  </a:lnTo>
                  <a:lnTo>
                    <a:pt x="56311" y="19443"/>
                  </a:lnTo>
                  <a:lnTo>
                    <a:pt x="60083" y="19443"/>
                  </a:lnTo>
                  <a:close/>
                </a:path>
                <a:path w="184150" h="26035">
                  <a:moveTo>
                    <a:pt x="73977" y="13817"/>
                  </a:moveTo>
                  <a:lnTo>
                    <a:pt x="70726" y="6794"/>
                  </a:lnTo>
                  <a:lnTo>
                    <a:pt x="70726" y="11785"/>
                  </a:lnTo>
                  <a:lnTo>
                    <a:pt x="65062" y="11785"/>
                  </a:lnTo>
                  <a:lnTo>
                    <a:pt x="67475" y="8953"/>
                  </a:lnTo>
                  <a:lnTo>
                    <a:pt x="68783" y="8953"/>
                  </a:lnTo>
                  <a:lnTo>
                    <a:pt x="69405" y="9207"/>
                  </a:lnTo>
                  <a:lnTo>
                    <a:pt x="70421" y="10198"/>
                  </a:lnTo>
                  <a:lnTo>
                    <a:pt x="70688" y="10896"/>
                  </a:lnTo>
                  <a:lnTo>
                    <a:pt x="70726" y="11785"/>
                  </a:lnTo>
                  <a:lnTo>
                    <a:pt x="70726" y="6794"/>
                  </a:lnTo>
                  <a:lnTo>
                    <a:pt x="70370" y="6565"/>
                  </a:lnTo>
                  <a:lnTo>
                    <a:pt x="69278" y="6286"/>
                  </a:lnTo>
                  <a:lnTo>
                    <a:pt x="66776" y="6286"/>
                  </a:lnTo>
                  <a:lnTo>
                    <a:pt x="61887" y="14820"/>
                  </a:lnTo>
                  <a:lnTo>
                    <a:pt x="62064" y="15582"/>
                  </a:lnTo>
                  <a:lnTo>
                    <a:pt x="63106" y="17576"/>
                  </a:lnTo>
                  <a:lnTo>
                    <a:pt x="63830" y="18351"/>
                  </a:lnTo>
                  <a:lnTo>
                    <a:pt x="65709" y="19456"/>
                  </a:lnTo>
                  <a:lnTo>
                    <a:pt x="66789" y="19735"/>
                  </a:lnTo>
                  <a:lnTo>
                    <a:pt x="68973" y="19735"/>
                  </a:lnTo>
                  <a:lnTo>
                    <a:pt x="73164" y="17043"/>
                  </a:lnTo>
                  <a:lnTo>
                    <a:pt x="73456" y="16535"/>
                  </a:lnTo>
                  <a:lnTo>
                    <a:pt x="73685" y="15798"/>
                  </a:lnTo>
                  <a:lnTo>
                    <a:pt x="70332" y="15798"/>
                  </a:lnTo>
                  <a:lnTo>
                    <a:pt x="70116" y="16192"/>
                  </a:lnTo>
                  <a:lnTo>
                    <a:pt x="69837" y="16497"/>
                  </a:lnTo>
                  <a:lnTo>
                    <a:pt x="69164" y="16941"/>
                  </a:lnTo>
                  <a:lnTo>
                    <a:pt x="68656" y="17043"/>
                  </a:lnTo>
                  <a:lnTo>
                    <a:pt x="67386" y="17043"/>
                  </a:lnTo>
                  <a:lnTo>
                    <a:pt x="65049" y="13817"/>
                  </a:lnTo>
                  <a:lnTo>
                    <a:pt x="73977" y="13817"/>
                  </a:lnTo>
                  <a:close/>
                </a:path>
                <a:path w="184150" h="26035">
                  <a:moveTo>
                    <a:pt x="87109" y="16624"/>
                  </a:moveTo>
                  <a:lnTo>
                    <a:pt x="81546" y="11544"/>
                  </a:lnTo>
                  <a:lnTo>
                    <a:pt x="81038" y="11430"/>
                  </a:lnTo>
                  <a:lnTo>
                    <a:pt x="80289" y="11125"/>
                  </a:lnTo>
                  <a:lnTo>
                    <a:pt x="80022" y="10947"/>
                  </a:lnTo>
                  <a:lnTo>
                    <a:pt x="79730" y="10528"/>
                  </a:lnTo>
                  <a:lnTo>
                    <a:pt x="79819" y="9385"/>
                  </a:lnTo>
                  <a:lnTo>
                    <a:pt x="80492" y="8953"/>
                  </a:lnTo>
                  <a:lnTo>
                    <a:pt x="80975" y="8839"/>
                  </a:lnTo>
                  <a:lnTo>
                    <a:pt x="82181" y="8839"/>
                  </a:lnTo>
                  <a:lnTo>
                    <a:pt x="82664" y="8953"/>
                  </a:lnTo>
                  <a:lnTo>
                    <a:pt x="83362" y="9347"/>
                  </a:lnTo>
                  <a:lnTo>
                    <a:pt x="83591" y="9626"/>
                  </a:lnTo>
                  <a:lnTo>
                    <a:pt x="83693" y="10007"/>
                  </a:lnTo>
                  <a:lnTo>
                    <a:pt x="86804" y="10007"/>
                  </a:lnTo>
                  <a:lnTo>
                    <a:pt x="86626" y="8839"/>
                  </a:lnTo>
                  <a:lnTo>
                    <a:pt x="86118" y="7962"/>
                  </a:lnTo>
                  <a:lnTo>
                    <a:pt x="84391" y="6629"/>
                  </a:lnTo>
                  <a:lnTo>
                    <a:pt x="83185" y="6286"/>
                  </a:lnTo>
                  <a:lnTo>
                    <a:pt x="80543" y="6286"/>
                  </a:lnTo>
                  <a:lnTo>
                    <a:pt x="76593" y="11303"/>
                  </a:lnTo>
                  <a:lnTo>
                    <a:pt x="77012" y="12179"/>
                  </a:lnTo>
                  <a:lnTo>
                    <a:pt x="81851" y="14084"/>
                  </a:lnTo>
                  <a:lnTo>
                    <a:pt x="82321" y="14173"/>
                  </a:lnTo>
                  <a:lnTo>
                    <a:pt x="83070" y="14439"/>
                  </a:lnTo>
                  <a:lnTo>
                    <a:pt x="83375" y="14655"/>
                  </a:lnTo>
                  <a:lnTo>
                    <a:pt x="83756" y="15062"/>
                  </a:lnTo>
                  <a:lnTo>
                    <a:pt x="83781" y="16281"/>
                  </a:lnTo>
                  <a:lnTo>
                    <a:pt x="83477" y="16738"/>
                  </a:lnTo>
                  <a:lnTo>
                    <a:pt x="83248" y="16916"/>
                  </a:lnTo>
                  <a:lnTo>
                    <a:pt x="82550" y="17170"/>
                  </a:lnTo>
                  <a:lnTo>
                    <a:pt x="82257" y="17221"/>
                  </a:lnTo>
                  <a:lnTo>
                    <a:pt x="81330" y="17221"/>
                  </a:lnTo>
                  <a:lnTo>
                    <a:pt x="79514" y="15481"/>
                  </a:lnTo>
                  <a:lnTo>
                    <a:pt x="76212" y="15481"/>
                  </a:lnTo>
                  <a:lnTo>
                    <a:pt x="80619" y="19735"/>
                  </a:lnTo>
                  <a:lnTo>
                    <a:pt x="82943" y="19735"/>
                  </a:lnTo>
                  <a:lnTo>
                    <a:pt x="83896" y="19558"/>
                  </a:lnTo>
                  <a:lnTo>
                    <a:pt x="85445" y="18910"/>
                  </a:lnTo>
                  <a:lnTo>
                    <a:pt x="86067" y="18427"/>
                  </a:lnTo>
                  <a:lnTo>
                    <a:pt x="86906" y="17221"/>
                  </a:lnTo>
                  <a:lnTo>
                    <a:pt x="87109" y="16624"/>
                  </a:lnTo>
                  <a:close/>
                </a:path>
                <a:path w="184150" h="26035">
                  <a:moveTo>
                    <a:pt x="100330" y="16624"/>
                  </a:moveTo>
                  <a:lnTo>
                    <a:pt x="94780" y="11544"/>
                  </a:lnTo>
                  <a:lnTo>
                    <a:pt x="94259" y="11430"/>
                  </a:lnTo>
                  <a:lnTo>
                    <a:pt x="93510" y="11125"/>
                  </a:lnTo>
                  <a:lnTo>
                    <a:pt x="93256" y="10947"/>
                  </a:lnTo>
                  <a:lnTo>
                    <a:pt x="92964" y="10528"/>
                  </a:lnTo>
                  <a:lnTo>
                    <a:pt x="92913" y="9626"/>
                  </a:lnTo>
                  <a:lnTo>
                    <a:pt x="93040" y="9398"/>
                  </a:lnTo>
                  <a:lnTo>
                    <a:pt x="93713" y="8953"/>
                  </a:lnTo>
                  <a:lnTo>
                    <a:pt x="94195" y="8839"/>
                  </a:lnTo>
                  <a:lnTo>
                    <a:pt x="95402" y="8839"/>
                  </a:lnTo>
                  <a:lnTo>
                    <a:pt x="95897" y="8953"/>
                  </a:lnTo>
                  <a:lnTo>
                    <a:pt x="96596" y="9347"/>
                  </a:lnTo>
                  <a:lnTo>
                    <a:pt x="96824" y="9626"/>
                  </a:lnTo>
                  <a:lnTo>
                    <a:pt x="96926" y="10007"/>
                  </a:lnTo>
                  <a:lnTo>
                    <a:pt x="100025" y="10007"/>
                  </a:lnTo>
                  <a:lnTo>
                    <a:pt x="99847" y="8839"/>
                  </a:lnTo>
                  <a:lnTo>
                    <a:pt x="99352" y="7962"/>
                  </a:lnTo>
                  <a:lnTo>
                    <a:pt x="97624" y="6629"/>
                  </a:lnTo>
                  <a:lnTo>
                    <a:pt x="96405" y="6286"/>
                  </a:lnTo>
                  <a:lnTo>
                    <a:pt x="93764" y="6286"/>
                  </a:lnTo>
                  <a:lnTo>
                    <a:pt x="92849" y="6464"/>
                  </a:lnTo>
                  <a:lnTo>
                    <a:pt x="92087" y="6807"/>
                  </a:lnTo>
                  <a:lnTo>
                    <a:pt x="91313" y="7124"/>
                  </a:lnTo>
                  <a:lnTo>
                    <a:pt x="90728" y="7581"/>
                  </a:lnTo>
                  <a:lnTo>
                    <a:pt x="89916" y="8737"/>
                  </a:lnTo>
                  <a:lnTo>
                    <a:pt x="89814" y="11303"/>
                  </a:lnTo>
                  <a:lnTo>
                    <a:pt x="90233" y="12179"/>
                  </a:lnTo>
                  <a:lnTo>
                    <a:pt x="95084" y="14084"/>
                  </a:lnTo>
                  <a:lnTo>
                    <a:pt x="95542" y="14173"/>
                  </a:lnTo>
                  <a:lnTo>
                    <a:pt x="96291" y="14439"/>
                  </a:lnTo>
                  <a:lnTo>
                    <a:pt x="96583" y="14617"/>
                  </a:lnTo>
                  <a:lnTo>
                    <a:pt x="96774" y="14846"/>
                  </a:lnTo>
                  <a:lnTo>
                    <a:pt x="96989" y="15062"/>
                  </a:lnTo>
                  <a:lnTo>
                    <a:pt x="95491" y="17221"/>
                  </a:lnTo>
                  <a:lnTo>
                    <a:pt x="94564" y="17221"/>
                  </a:lnTo>
                  <a:lnTo>
                    <a:pt x="92735" y="15481"/>
                  </a:lnTo>
                  <a:lnTo>
                    <a:pt x="89433" y="15481"/>
                  </a:lnTo>
                  <a:lnTo>
                    <a:pt x="93840" y="19735"/>
                  </a:lnTo>
                  <a:lnTo>
                    <a:pt x="96177" y="19735"/>
                  </a:lnTo>
                  <a:lnTo>
                    <a:pt x="97116" y="19558"/>
                  </a:lnTo>
                  <a:lnTo>
                    <a:pt x="98679" y="18910"/>
                  </a:lnTo>
                  <a:lnTo>
                    <a:pt x="99288" y="18427"/>
                  </a:lnTo>
                  <a:lnTo>
                    <a:pt x="100139" y="17221"/>
                  </a:lnTo>
                  <a:lnTo>
                    <a:pt x="100330" y="16624"/>
                  </a:lnTo>
                  <a:close/>
                </a:path>
                <a:path w="184150" h="26035">
                  <a:moveTo>
                    <a:pt x="115341" y="11430"/>
                  </a:moveTo>
                  <a:lnTo>
                    <a:pt x="115138" y="10515"/>
                  </a:lnTo>
                  <a:lnTo>
                    <a:pt x="114427" y="9156"/>
                  </a:lnTo>
                  <a:lnTo>
                    <a:pt x="114096" y="8509"/>
                  </a:lnTo>
                  <a:lnTo>
                    <a:pt x="113372" y="7721"/>
                  </a:lnTo>
                  <a:lnTo>
                    <a:pt x="111937" y="6845"/>
                  </a:lnTo>
                  <a:lnTo>
                    <a:pt x="111937" y="11430"/>
                  </a:lnTo>
                  <a:lnTo>
                    <a:pt x="111937" y="14579"/>
                  </a:lnTo>
                  <a:lnTo>
                    <a:pt x="111442" y="15735"/>
                  </a:lnTo>
                  <a:lnTo>
                    <a:pt x="111099" y="16167"/>
                  </a:lnTo>
                  <a:lnTo>
                    <a:pt x="110236" y="16738"/>
                  </a:lnTo>
                  <a:lnTo>
                    <a:pt x="109740" y="16878"/>
                  </a:lnTo>
                  <a:lnTo>
                    <a:pt x="108597" y="16878"/>
                  </a:lnTo>
                  <a:lnTo>
                    <a:pt x="108089" y="16738"/>
                  </a:lnTo>
                  <a:lnTo>
                    <a:pt x="107226" y="16167"/>
                  </a:lnTo>
                  <a:lnTo>
                    <a:pt x="106895" y="15735"/>
                  </a:lnTo>
                  <a:lnTo>
                    <a:pt x="106426" y="14579"/>
                  </a:lnTo>
                  <a:lnTo>
                    <a:pt x="106438" y="11430"/>
                  </a:lnTo>
                  <a:lnTo>
                    <a:pt x="106921" y="10287"/>
                  </a:lnTo>
                  <a:lnTo>
                    <a:pt x="107251" y="9867"/>
                  </a:lnTo>
                  <a:lnTo>
                    <a:pt x="108115" y="9296"/>
                  </a:lnTo>
                  <a:lnTo>
                    <a:pt x="108623" y="9156"/>
                  </a:lnTo>
                  <a:lnTo>
                    <a:pt x="109778" y="9156"/>
                  </a:lnTo>
                  <a:lnTo>
                    <a:pt x="110286" y="9296"/>
                  </a:lnTo>
                  <a:lnTo>
                    <a:pt x="111137" y="9867"/>
                  </a:lnTo>
                  <a:lnTo>
                    <a:pt x="111455" y="10287"/>
                  </a:lnTo>
                  <a:lnTo>
                    <a:pt x="111937" y="11430"/>
                  </a:lnTo>
                  <a:lnTo>
                    <a:pt x="111937" y="6845"/>
                  </a:lnTo>
                  <a:lnTo>
                    <a:pt x="111518" y="6578"/>
                  </a:lnTo>
                  <a:lnTo>
                    <a:pt x="110439" y="6286"/>
                  </a:lnTo>
                  <a:lnTo>
                    <a:pt x="107975" y="6286"/>
                  </a:lnTo>
                  <a:lnTo>
                    <a:pt x="102984" y="11430"/>
                  </a:lnTo>
                  <a:lnTo>
                    <a:pt x="102984" y="14579"/>
                  </a:lnTo>
                  <a:lnTo>
                    <a:pt x="107950" y="19735"/>
                  </a:lnTo>
                  <a:lnTo>
                    <a:pt x="110413" y="19735"/>
                  </a:lnTo>
                  <a:lnTo>
                    <a:pt x="111493" y="19456"/>
                  </a:lnTo>
                  <a:lnTo>
                    <a:pt x="113360" y="18313"/>
                  </a:lnTo>
                  <a:lnTo>
                    <a:pt x="114096" y="17526"/>
                  </a:lnTo>
                  <a:lnTo>
                    <a:pt x="114427" y="16878"/>
                  </a:lnTo>
                  <a:lnTo>
                    <a:pt x="115138" y="15494"/>
                  </a:lnTo>
                  <a:lnTo>
                    <a:pt x="115341" y="14579"/>
                  </a:lnTo>
                  <a:lnTo>
                    <a:pt x="115341" y="11430"/>
                  </a:lnTo>
                  <a:close/>
                </a:path>
                <a:path w="184150" h="26035">
                  <a:moveTo>
                    <a:pt x="130302" y="6578"/>
                  </a:moveTo>
                  <a:lnTo>
                    <a:pt x="127000" y="6578"/>
                  </a:lnTo>
                  <a:lnTo>
                    <a:pt x="126873" y="15278"/>
                  </a:lnTo>
                  <a:lnTo>
                    <a:pt x="126390" y="16129"/>
                  </a:lnTo>
                  <a:lnTo>
                    <a:pt x="126060" y="16446"/>
                  </a:lnTo>
                  <a:lnTo>
                    <a:pt x="125247" y="16852"/>
                  </a:lnTo>
                  <a:lnTo>
                    <a:pt x="124777" y="16954"/>
                  </a:lnTo>
                  <a:lnTo>
                    <a:pt x="123456" y="16954"/>
                  </a:lnTo>
                  <a:lnTo>
                    <a:pt x="122834" y="16751"/>
                  </a:lnTo>
                  <a:lnTo>
                    <a:pt x="122377" y="16344"/>
                  </a:lnTo>
                  <a:lnTo>
                    <a:pt x="121932" y="15913"/>
                  </a:lnTo>
                  <a:lnTo>
                    <a:pt x="121716" y="15278"/>
                  </a:lnTo>
                  <a:lnTo>
                    <a:pt x="121716" y="6578"/>
                  </a:lnTo>
                  <a:lnTo>
                    <a:pt x="118440" y="6578"/>
                  </a:lnTo>
                  <a:lnTo>
                    <a:pt x="122186" y="19735"/>
                  </a:lnTo>
                  <a:lnTo>
                    <a:pt x="124142" y="19735"/>
                  </a:lnTo>
                  <a:lnTo>
                    <a:pt x="124955" y="19545"/>
                  </a:lnTo>
                  <a:lnTo>
                    <a:pt x="126301" y="18757"/>
                  </a:lnTo>
                  <a:lnTo>
                    <a:pt x="126796" y="18224"/>
                  </a:lnTo>
                  <a:lnTo>
                    <a:pt x="127139" y="17538"/>
                  </a:lnTo>
                  <a:lnTo>
                    <a:pt x="127393" y="19443"/>
                  </a:lnTo>
                  <a:lnTo>
                    <a:pt x="130302" y="19443"/>
                  </a:lnTo>
                  <a:lnTo>
                    <a:pt x="130302" y="17538"/>
                  </a:lnTo>
                  <a:lnTo>
                    <a:pt x="130302" y="16954"/>
                  </a:lnTo>
                  <a:lnTo>
                    <a:pt x="130302" y="6578"/>
                  </a:lnTo>
                  <a:close/>
                </a:path>
                <a:path w="184150" h="26035">
                  <a:moveTo>
                    <a:pt x="141935" y="6286"/>
                  </a:moveTo>
                  <a:lnTo>
                    <a:pt x="141147" y="6286"/>
                  </a:lnTo>
                  <a:lnTo>
                    <a:pt x="140449" y="6388"/>
                  </a:lnTo>
                  <a:lnTo>
                    <a:pt x="136893" y="8813"/>
                  </a:lnTo>
                  <a:lnTo>
                    <a:pt x="136601" y="6578"/>
                  </a:lnTo>
                  <a:lnTo>
                    <a:pt x="133667" y="6578"/>
                  </a:lnTo>
                  <a:lnTo>
                    <a:pt x="133667" y="19443"/>
                  </a:lnTo>
                  <a:lnTo>
                    <a:pt x="136969" y="19443"/>
                  </a:lnTo>
                  <a:lnTo>
                    <a:pt x="137058" y="11836"/>
                  </a:lnTo>
                  <a:lnTo>
                    <a:pt x="137375" y="11010"/>
                  </a:lnTo>
                  <a:lnTo>
                    <a:pt x="139725" y="9791"/>
                  </a:lnTo>
                  <a:lnTo>
                    <a:pt x="141935" y="9791"/>
                  </a:lnTo>
                  <a:lnTo>
                    <a:pt x="141935" y="8813"/>
                  </a:lnTo>
                  <a:lnTo>
                    <a:pt x="141935" y="6286"/>
                  </a:lnTo>
                  <a:close/>
                </a:path>
                <a:path w="184150" h="26035">
                  <a:moveTo>
                    <a:pt x="156032" y="11087"/>
                  </a:moveTo>
                  <a:lnTo>
                    <a:pt x="151549" y="6286"/>
                  </a:lnTo>
                  <a:lnTo>
                    <a:pt x="148717" y="6286"/>
                  </a:lnTo>
                  <a:lnTo>
                    <a:pt x="143751" y="14947"/>
                  </a:lnTo>
                  <a:lnTo>
                    <a:pt x="143891" y="15544"/>
                  </a:lnTo>
                  <a:lnTo>
                    <a:pt x="144957" y="17526"/>
                  </a:lnTo>
                  <a:lnTo>
                    <a:pt x="145707" y="18313"/>
                  </a:lnTo>
                  <a:lnTo>
                    <a:pt x="147612" y="19456"/>
                  </a:lnTo>
                  <a:lnTo>
                    <a:pt x="148717" y="19735"/>
                  </a:lnTo>
                  <a:lnTo>
                    <a:pt x="151536" y="19735"/>
                  </a:lnTo>
                  <a:lnTo>
                    <a:pt x="152869" y="19304"/>
                  </a:lnTo>
                  <a:lnTo>
                    <a:pt x="155054" y="17564"/>
                  </a:lnTo>
                  <a:lnTo>
                    <a:pt x="155422" y="16929"/>
                  </a:lnTo>
                  <a:lnTo>
                    <a:pt x="155651" y="16548"/>
                  </a:lnTo>
                  <a:lnTo>
                    <a:pt x="155765" y="16230"/>
                  </a:lnTo>
                  <a:lnTo>
                    <a:pt x="156032" y="14947"/>
                  </a:lnTo>
                  <a:lnTo>
                    <a:pt x="152539" y="14947"/>
                  </a:lnTo>
                  <a:lnTo>
                    <a:pt x="152438" y="15354"/>
                  </a:lnTo>
                  <a:lnTo>
                    <a:pt x="152273" y="15709"/>
                  </a:lnTo>
                  <a:lnTo>
                    <a:pt x="151777" y="16319"/>
                  </a:lnTo>
                  <a:lnTo>
                    <a:pt x="151485" y="16548"/>
                  </a:lnTo>
                  <a:lnTo>
                    <a:pt x="150787" y="16852"/>
                  </a:lnTo>
                  <a:lnTo>
                    <a:pt x="150380" y="16929"/>
                  </a:lnTo>
                  <a:lnTo>
                    <a:pt x="149453" y="16929"/>
                  </a:lnTo>
                  <a:lnTo>
                    <a:pt x="147053" y="14160"/>
                  </a:lnTo>
                  <a:lnTo>
                    <a:pt x="147104" y="11506"/>
                  </a:lnTo>
                  <a:lnTo>
                    <a:pt x="147561" y="10350"/>
                  </a:lnTo>
                  <a:lnTo>
                    <a:pt x="147891" y="9906"/>
                  </a:lnTo>
                  <a:lnTo>
                    <a:pt x="148780" y="9271"/>
                  </a:lnTo>
                  <a:lnTo>
                    <a:pt x="149301" y="9105"/>
                  </a:lnTo>
                  <a:lnTo>
                    <a:pt x="150596" y="9105"/>
                  </a:lnTo>
                  <a:lnTo>
                    <a:pt x="152539" y="11087"/>
                  </a:lnTo>
                  <a:lnTo>
                    <a:pt x="156032" y="11087"/>
                  </a:lnTo>
                  <a:close/>
                </a:path>
                <a:path w="184150" h="26035">
                  <a:moveTo>
                    <a:pt x="170789" y="13817"/>
                  </a:moveTo>
                  <a:lnTo>
                    <a:pt x="167538" y="6794"/>
                  </a:lnTo>
                  <a:lnTo>
                    <a:pt x="167538" y="11785"/>
                  </a:lnTo>
                  <a:lnTo>
                    <a:pt x="161874" y="11785"/>
                  </a:lnTo>
                  <a:lnTo>
                    <a:pt x="164287" y="8953"/>
                  </a:lnTo>
                  <a:lnTo>
                    <a:pt x="165595" y="8953"/>
                  </a:lnTo>
                  <a:lnTo>
                    <a:pt x="166217" y="9207"/>
                  </a:lnTo>
                  <a:lnTo>
                    <a:pt x="167233" y="10198"/>
                  </a:lnTo>
                  <a:lnTo>
                    <a:pt x="167500" y="10896"/>
                  </a:lnTo>
                  <a:lnTo>
                    <a:pt x="167538" y="11785"/>
                  </a:lnTo>
                  <a:lnTo>
                    <a:pt x="167538" y="6794"/>
                  </a:lnTo>
                  <a:lnTo>
                    <a:pt x="167170" y="6565"/>
                  </a:lnTo>
                  <a:lnTo>
                    <a:pt x="166090" y="6286"/>
                  </a:lnTo>
                  <a:lnTo>
                    <a:pt x="163588" y="6286"/>
                  </a:lnTo>
                  <a:lnTo>
                    <a:pt x="158699" y="14820"/>
                  </a:lnTo>
                  <a:lnTo>
                    <a:pt x="158877" y="15582"/>
                  </a:lnTo>
                  <a:lnTo>
                    <a:pt x="159918" y="17576"/>
                  </a:lnTo>
                  <a:lnTo>
                    <a:pt x="160642" y="18351"/>
                  </a:lnTo>
                  <a:lnTo>
                    <a:pt x="162509" y="19456"/>
                  </a:lnTo>
                  <a:lnTo>
                    <a:pt x="163601" y="19735"/>
                  </a:lnTo>
                  <a:lnTo>
                    <a:pt x="165785" y="19735"/>
                  </a:lnTo>
                  <a:lnTo>
                    <a:pt x="169976" y="17043"/>
                  </a:lnTo>
                  <a:lnTo>
                    <a:pt x="170268" y="16535"/>
                  </a:lnTo>
                  <a:lnTo>
                    <a:pt x="170497" y="15798"/>
                  </a:lnTo>
                  <a:lnTo>
                    <a:pt x="167144" y="15798"/>
                  </a:lnTo>
                  <a:lnTo>
                    <a:pt x="166928" y="16192"/>
                  </a:lnTo>
                  <a:lnTo>
                    <a:pt x="166649" y="16497"/>
                  </a:lnTo>
                  <a:lnTo>
                    <a:pt x="165963" y="16941"/>
                  </a:lnTo>
                  <a:lnTo>
                    <a:pt x="165468" y="17043"/>
                  </a:lnTo>
                  <a:lnTo>
                    <a:pt x="164198" y="17043"/>
                  </a:lnTo>
                  <a:lnTo>
                    <a:pt x="161861" y="13817"/>
                  </a:lnTo>
                  <a:lnTo>
                    <a:pt x="170789" y="13817"/>
                  </a:lnTo>
                  <a:close/>
                </a:path>
                <a:path w="184150" h="26035">
                  <a:moveTo>
                    <a:pt x="183908" y="16624"/>
                  </a:moveTo>
                  <a:lnTo>
                    <a:pt x="178358" y="11544"/>
                  </a:lnTo>
                  <a:lnTo>
                    <a:pt x="177850" y="11430"/>
                  </a:lnTo>
                  <a:lnTo>
                    <a:pt x="177101" y="11125"/>
                  </a:lnTo>
                  <a:lnTo>
                    <a:pt x="176834" y="10947"/>
                  </a:lnTo>
                  <a:lnTo>
                    <a:pt x="176542" y="10528"/>
                  </a:lnTo>
                  <a:lnTo>
                    <a:pt x="176491" y="9626"/>
                  </a:lnTo>
                  <a:lnTo>
                    <a:pt x="176618" y="9398"/>
                  </a:lnTo>
                  <a:lnTo>
                    <a:pt x="177304" y="8953"/>
                  </a:lnTo>
                  <a:lnTo>
                    <a:pt x="177787" y="8839"/>
                  </a:lnTo>
                  <a:lnTo>
                    <a:pt x="178993" y="8839"/>
                  </a:lnTo>
                  <a:lnTo>
                    <a:pt x="179476" y="8953"/>
                  </a:lnTo>
                  <a:lnTo>
                    <a:pt x="180174" y="9347"/>
                  </a:lnTo>
                  <a:lnTo>
                    <a:pt x="180403" y="9626"/>
                  </a:lnTo>
                  <a:lnTo>
                    <a:pt x="180505" y="10007"/>
                  </a:lnTo>
                  <a:lnTo>
                    <a:pt x="183616" y="10007"/>
                  </a:lnTo>
                  <a:lnTo>
                    <a:pt x="183438" y="8839"/>
                  </a:lnTo>
                  <a:lnTo>
                    <a:pt x="182930" y="7962"/>
                  </a:lnTo>
                  <a:lnTo>
                    <a:pt x="181203" y="6629"/>
                  </a:lnTo>
                  <a:lnTo>
                    <a:pt x="179997" y="6286"/>
                  </a:lnTo>
                  <a:lnTo>
                    <a:pt x="177355" y="6286"/>
                  </a:lnTo>
                  <a:lnTo>
                    <a:pt x="173405" y="11303"/>
                  </a:lnTo>
                  <a:lnTo>
                    <a:pt x="173824" y="12179"/>
                  </a:lnTo>
                  <a:lnTo>
                    <a:pt x="178663" y="14084"/>
                  </a:lnTo>
                  <a:lnTo>
                    <a:pt x="179133" y="14173"/>
                  </a:lnTo>
                  <a:lnTo>
                    <a:pt x="179882" y="14439"/>
                  </a:lnTo>
                  <a:lnTo>
                    <a:pt x="180162" y="14617"/>
                  </a:lnTo>
                  <a:lnTo>
                    <a:pt x="180352" y="14846"/>
                  </a:lnTo>
                  <a:lnTo>
                    <a:pt x="180568" y="15062"/>
                  </a:lnTo>
                  <a:lnTo>
                    <a:pt x="179070" y="17221"/>
                  </a:lnTo>
                  <a:lnTo>
                    <a:pt x="178142" y="17221"/>
                  </a:lnTo>
                  <a:lnTo>
                    <a:pt x="176326" y="15481"/>
                  </a:lnTo>
                  <a:lnTo>
                    <a:pt x="173024" y="15481"/>
                  </a:lnTo>
                  <a:lnTo>
                    <a:pt x="177431" y="19735"/>
                  </a:lnTo>
                  <a:lnTo>
                    <a:pt x="179755" y="19735"/>
                  </a:lnTo>
                  <a:lnTo>
                    <a:pt x="180708" y="19558"/>
                  </a:lnTo>
                  <a:lnTo>
                    <a:pt x="182257" y="18910"/>
                  </a:lnTo>
                  <a:lnTo>
                    <a:pt x="182880" y="18427"/>
                  </a:lnTo>
                  <a:lnTo>
                    <a:pt x="183718" y="17221"/>
                  </a:lnTo>
                  <a:lnTo>
                    <a:pt x="183908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578910"/>
              <a:ext cx="274898" cy="153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101" y="1928282"/>
              <a:ext cx="898044" cy="513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23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69" y="6921"/>
                  </a:moveTo>
                  <a:lnTo>
                    <a:pt x="51435" y="1168"/>
                  </a:lnTo>
                  <a:lnTo>
                    <a:pt x="47764" y="1168"/>
                  </a:lnTo>
                  <a:lnTo>
                    <a:pt x="41414" y="8293"/>
                  </a:lnTo>
                  <a:lnTo>
                    <a:pt x="41414" y="11798"/>
                  </a:lnTo>
                  <a:lnTo>
                    <a:pt x="47764" y="18872"/>
                  </a:lnTo>
                  <a:lnTo>
                    <a:pt x="51435" y="18872"/>
                  </a:lnTo>
                  <a:lnTo>
                    <a:pt x="56769" y="13322"/>
                  </a:lnTo>
                  <a:lnTo>
                    <a:pt x="53594" y="13322"/>
                  </a:lnTo>
                  <a:lnTo>
                    <a:pt x="53352" y="14236"/>
                  </a:lnTo>
                  <a:lnTo>
                    <a:pt x="52870" y="14947"/>
                  </a:lnTo>
                  <a:lnTo>
                    <a:pt x="51473" y="15976"/>
                  </a:lnTo>
                  <a:lnTo>
                    <a:pt x="50546" y="16230"/>
                  </a:lnTo>
                  <a:lnTo>
                    <a:pt x="48361" y="16230"/>
                  </a:lnTo>
                  <a:lnTo>
                    <a:pt x="44488" y="11798"/>
                  </a:lnTo>
                  <a:lnTo>
                    <a:pt x="44602" y="7658"/>
                  </a:lnTo>
                  <a:lnTo>
                    <a:pt x="48361" y="3810"/>
                  </a:lnTo>
                  <a:lnTo>
                    <a:pt x="50546" y="3810"/>
                  </a:lnTo>
                  <a:lnTo>
                    <a:pt x="51473" y="4089"/>
                  </a:lnTo>
                  <a:lnTo>
                    <a:pt x="52895" y="5194"/>
                  </a:lnTo>
                  <a:lnTo>
                    <a:pt x="53365" y="5956"/>
                  </a:lnTo>
                  <a:lnTo>
                    <a:pt x="53594" y="6921"/>
                  </a:lnTo>
                  <a:lnTo>
                    <a:pt x="56769" y="6921"/>
                  </a:lnTo>
                  <a:close/>
                </a:path>
                <a:path w="180339" h="24764">
                  <a:moveTo>
                    <a:pt x="62585" y="977"/>
                  </a:moveTo>
                  <a:lnTo>
                    <a:pt x="59651" y="977"/>
                  </a:lnTo>
                  <a:lnTo>
                    <a:pt x="59651" y="18580"/>
                  </a:lnTo>
                  <a:lnTo>
                    <a:pt x="62585" y="18580"/>
                  </a:lnTo>
                  <a:lnTo>
                    <a:pt x="62585" y="977"/>
                  </a:lnTo>
                  <a:close/>
                </a:path>
                <a:path w="180339" h="24764">
                  <a:moveTo>
                    <a:pt x="76809" y="12903"/>
                  </a:moveTo>
                  <a:lnTo>
                    <a:pt x="74333" y="6045"/>
                  </a:lnTo>
                  <a:lnTo>
                    <a:pt x="73533" y="5626"/>
                  </a:lnTo>
                  <a:lnTo>
                    <a:pt x="72542" y="5422"/>
                  </a:lnTo>
                  <a:lnTo>
                    <a:pt x="70408" y="5422"/>
                  </a:lnTo>
                  <a:lnTo>
                    <a:pt x="66090" y="9512"/>
                  </a:lnTo>
                  <a:lnTo>
                    <a:pt x="68986" y="9512"/>
                  </a:lnTo>
                  <a:lnTo>
                    <a:pt x="69100" y="8953"/>
                  </a:lnTo>
                  <a:lnTo>
                    <a:pt x="69354" y="8534"/>
                  </a:lnTo>
                  <a:lnTo>
                    <a:pt x="70180" y="7962"/>
                  </a:lnTo>
                  <a:lnTo>
                    <a:pt x="70713" y="7823"/>
                  </a:lnTo>
                  <a:lnTo>
                    <a:pt x="72021" y="7823"/>
                  </a:lnTo>
                  <a:lnTo>
                    <a:pt x="73875" y="11023"/>
                  </a:lnTo>
                  <a:lnTo>
                    <a:pt x="73774" y="12903"/>
                  </a:lnTo>
                  <a:lnTo>
                    <a:pt x="71107" y="16548"/>
                  </a:lnTo>
                  <a:lnTo>
                    <a:pt x="70281" y="16548"/>
                  </a:lnTo>
                  <a:lnTo>
                    <a:pt x="69913" y="16459"/>
                  </a:lnTo>
                  <a:lnTo>
                    <a:pt x="69342" y="16179"/>
                  </a:lnTo>
                  <a:lnTo>
                    <a:pt x="69113" y="15976"/>
                  </a:lnTo>
                  <a:lnTo>
                    <a:pt x="68795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05" y="13296"/>
                  </a:lnTo>
                  <a:lnTo>
                    <a:pt x="70116" y="12992"/>
                  </a:lnTo>
                  <a:lnTo>
                    <a:pt x="70573" y="12903"/>
                  </a:lnTo>
                  <a:lnTo>
                    <a:pt x="73774" y="12903"/>
                  </a:lnTo>
                  <a:lnTo>
                    <a:pt x="73774" y="11023"/>
                  </a:lnTo>
                  <a:lnTo>
                    <a:pt x="69710" y="11023"/>
                  </a:lnTo>
                  <a:lnTo>
                    <a:pt x="68757" y="11188"/>
                  </a:lnTo>
                  <a:lnTo>
                    <a:pt x="67208" y="11836"/>
                  </a:lnTo>
                  <a:lnTo>
                    <a:pt x="66624" y="12293"/>
                  </a:lnTo>
                  <a:lnTo>
                    <a:pt x="65824" y="13474"/>
                  </a:lnTo>
                  <a:lnTo>
                    <a:pt x="65760" y="16179"/>
                  </a:lnTo>
                  <a:lnTo>
                    <a:pt x="65951" y="16598"/>
                  </a:lnTo>
                  <a:lnTo>
                    <a:pt x="66421" y="17500"/>
                  </a:lnTo>
                  <a:lnTo>
                    <a:pt x="66916" y="17983"/>
                  </a:lnTo>
                  <a:lnTo>
                    <a:pt x="68237" y="18694"/>
                  </a:lnTo>
                  <a:lnTo>
                    <a:pt x="69049" y="18872"/>
                  </a:lnTo>
                  <a:lnTo>
                    <a:pt x="70523" y="18872"/>
                  </a:lnTo>
                  <a:lnTo>
                    <a:pt x="73990" y="16598"/>
                  </a:lnTo>
                  <a:lnTo>
                    <a:pt x="74282" y="18580"/>
                  </a:lnTo>
                  <a:lnTo>
                    <a:pt x="76809" y="18580"/>
                  </a:lnTo>
                  <a:lnTo>
                    <a:pt x="76809" y="16598"/>
                  </a:lnTo>
                  <a:lnTo>
                    <a:pt x="76809" y="12903"/>
                  </a:lnTo>
                  <a:close/>
                </a:path>
                <a:path w="180339" h="24764">
                  <a:moveTo>
                    <a:pt x="90144" y="15900"/>
                  </a:moveTo>
                  <a:lnTo>
                    <a:pt x="84709" y="10782"/>
                  </a:lnTo>
                  <a:lnTo>
                    <a:pt x="84162" y="10655"/>
                  </a:lnTo>
                  <a:lnTo>
                    <a:pt x="83375" y="10312"/>
                  </a:lnTo>
                  <a:lnTo>
                    <a:pt x="83108" y="10109"/>
                  </a:lnTo>
                  <a:lnTo>
                    <a:pt x="82791" y="9652"/>
                  </a:lnTo>
                  <a:lnTo>
                    <a:pt x="82892" y="8331"/>
                  </a:lnTo>
                  <a:lnTo>
                    <a:pt x="83591" y="7848"/>
                  </a:lnTo>
                  <a:lnTo>
                    <a:pt x="84112" y="7721"/>
                  </a:lnTo>
                  <a:lnTo>
                    <a:pt x="85445" y="7721"/>
                  </a:lnTo>
                  <a:lnTo>
                    <a:pt x="85979" y="7848"/>
                  </a:lnTo>
                  <a:lnTo>
                    <a:pt x="86753" y="8331"/>
                  </a:lnTo>
                  <a:lnTo>
                    <a:pt x="86995" y="8674"/>
                  </a:lnTo>
                  <a:lnTo>
                    <a:pt x="87096" y="9118"/>
                  </a:lnTo>
                  <a:lnTo>
                    <a:pt x="89877" y="9118"/>
                  </a:lnTo>
                  <a:lnTo>
                    <a:pt x="86360" y="5422"/>
                  </a:lnTo>
                  <a:lnTo>
                    <a:pt x="83807" y="5422"/>
                  </a:lnTo>
                  <a:lnTo>
                    <a:pt x="79946" y="10350"/>
                  </a:lnTo>
                  <a:lnTo>
                    <a:pt x="80365" y="11239"/>
                  </a:lnTo>
                  <a:lnTo>
                    <a:pt x="85153" y="13119"/>
                  </a:lnTo>
                  <a:lnTo>
                    <a:pt x="85648" y="13220"/>
                  </a:lnTo>
                  <a:lnTo>
                    <a:pt x="86448" y="13474"/>
                  </a:lnTo>
                  <a:lnTo>
                    <a:pt x="86753" y="13665"/>
                  </a:lnTo>
                  <a:lnTo>
                    <a:pt x="87160" y="14160"/>
                  </a:lnTo>
                  <a:lnTo>
                    <a:pt x="87249" y="15328"/>
                  </a:lnTo>
                  <a:lnTo>
                    <a:pt x="87122" y="15621"/>
                  </a:lnTo>
                  <a:lnTo>
                    <a:pt x="86842" y="16040"/>
                  </a:lnTo>
                  <a:lnTo>
                    <a:pt x="86588" y="16230"/>
                  </a:lnTo>
                  <a:lnTo>
                    <a:pt x="85940" y="16510"/>
                  </a:lnTo>
                  <a:lnTo>
                    <a:pt x="85534" y="16573"/>
                  </a:lnTo>
                  <a:lnTo>
                    <a:pt x="84518" y="16573"/>
                  </a:lnTo>
                  <a:lnTo>
                    <a:pt x="82473" y="14643"/>
                  </a:lnTo>
                  <a:lnTo>
                    <a:pt x="79540" y="14643"/>
                  </a:lnTo>
                  <a:lnTo>
                    <a:pt x="83858" y="18872"/>
                  </a:lnTo>
                  <a:lnTo>
                    <a:pt x="86131" y="18872"/>
                  </a:lnTo>
                  <a:lnTo>
                    <a:pt x="87071" y="18694"/>
                  </a:lnTo>
                  <a:lnTo>
                    <a:pt x="88569" y="18059"/>
                  </a:lnTo>
                  <a:lnTo>
                    <a:pt x="89166" y="17589"/>
                  </a:lnTo>
                  <a:lnTo>
                    <a:pt x="89877" y="16573"/>
                  </a:lnTo>
                  <a:lnTo>
                    <a:pt x="90055" y="16230"/>
                  </a:lnTo>
                  <a:lnTo>
                    <a:pt x="90144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01" y="10782"/>
                  </a:lnTo>
                  <a:lnTo>
                    <a:pt x="97155" y="10655"/>
                  </a:lnTo>
                  <a:lnTo>
                    <a:pt x="96367" y="10312"/>
                  </a:lnTo>
                  <a:lnTo>
                    <a:pt x="96088" y="10109"/>
                  </a:lnTo>
                  <a:lnTo>
                    <a:pt x="95783" y="9652"/>
                  </a:lnTo>
                  <a:lnTo>
                    <a:pt x="95885" y="8331"/>
                  </a:lnTo>
                  <a:lnTo>
                    <a:pt x="96583" y="7848"/>
                  </a:lnTo>
                  <a:lnTo>
                    <a:pt x="97104" y="7721"/>
                  </a:lnTo>
                  <a:lnTo>
                    <a:pt x="98437" y="7721"/>
                  </a:lnTo>
                  <a:lnTo>
                    <a:pt x="98958" y="7848"/>
                  </a:lnTo>
                  <a:lnTo>
                    <a:pt x="99745" y="8331"/>
                  </a:lnTo>
                  <a:lnTo>
                    <a:pt x="99987" y="8674"/>
                  </a:lnTo>
                  <a:lnTo>
                    <a:pt x="100088" y="9118"/>
                  </a:lnTo>
                  <a:lnTo>
                    <a:pt x="102870" y="9118"/>
                  </a:lnTo>
                  <a:lnTo>
                    <a:pt x="99352" y="5422"/>
                  </a:lnTo>
                  <a:lnTo>
                    <a:pt x="96786" y="5422"/>
                  </a:lnTo>
                  <a:lnTo>
                    <a:pt x="92925" y="10350"/>
                  </a:lnTo>
                  <a:lnTo>
                    <a:pt x="93357" y="11239"/>
                  </a:lnTo>
                  <a:lnTo>
                    <a:pt x="98145" y="13119"/>
                  </a:lnTo>
                  <a:lnTo>
                    <a:pt x="98640" y="13220"/>
                  </a:lnTo>
                  <a:lnTo>
                    <a:pt x="99441" y="13474"/>
                  </a:lnTo>
                  <a:lnTo>
                    <a:pt x="99745" y="13665"/>
                  </a:lnTo>
                  <a:lnTo>
                    <a:pt x="100152" y="14160"/>
                  </a:lnTo>
                  <a:lnTo>
                    <a:pt x="100241" y="15328"/>
                  </a:lnTo>
                  <a:lnTo>
                    <a:pt x="100114" y="15621"/>
                  </a:lnTo>
                  <a:lnTo>
                    <a:pt x="99822" y="16040"/>
                  </a:lnTo>
                  <a:lnTo>
                    <a:pt x="99580" y="16230"/>
                  </a:lnTo>
                  <a:lnTo>
                    <a:pt x="98933" y="16510"/>
                  </a:lnTo>
                  <a:lnTo>
                    <a:pt x="98526" y="16573"/>
                  </a:lnTo>
                  <a:lnTo>
                    <a:pt x="97497" y="16573"/>
                  </a:lnTo>
                  <a:lnTo>
                    <a:pt x="95465" y="14643"/>
                  </a:lnTo>
                  <a:lnTo>
                    <a:pt x="92532" y="14643"/>
                  </a:lnTo>
                  <a:lnTo>
                    <a:pt x="96837" y="18872"/>
                  </a:lnTo>
                  <a:lnTo>
                    <a:pt x="99123" y="18872"/>
                  </a:lnTo>
                  <a:lnTo>
                    <a:pt x="100063" y="18694"/>
                  </a:lnTo>
                  <a:lnTo>
                    <a:pt x="101561" y="18059"/>
                  </a:lnTo>
                  <a:lnTo>
                    <a:pt x="102158" y="17589"/>
                  </a:lnTo>
                  <a:lnTo>
                    <a:pt x="102857" y="16573"/>
                  </a:lnTo>
                  <a:lnTo>
                    <a:pt x="103035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16" y="12852"/>
                  </a:moveTo>
                  <a:lnTo>
                    <a:pt x="114833" y="6121"/>
                  </a:lnTo>
                  <a:lnTo>
                    <a:pt x="114833" y="10972"/>
                  </a:lnTo>
                  <a:lnTo>
                    <a:pt x="108648" y="10972"/>
                  </a:lnTo>
                  <a:lnTo>
                    <a:pt x="111264" y="7823"/>
                  </a:lnTo>
                  <a:lnTo>
                    <a:pt x="112699" y="7823"/>
                  </a:lnTo>
                  <a:lnTo>
                    <a:pt x="113398" y="8102"/>
                  </a:lnTo>
                  <a:lnTo>
                    <a:pt x="114515" y="9194"/>
                  </a:lnTo>
                  <a:lnTo>
                    <a:pt x="114719" y="9702"/>
                  </a:lnTo>
                  <a:lnTo>
                    <a:pt x="114833" y="10972"/>
                  </a:lnTo>
                  <a:lnTo>
                    <a:pt x="114833" y="6121"/>
                  </a:lnTo>
                  <a:lnTo>
                    <a:pt x="114185" y="5702"/>
                  </a:lnTo>
                  <a:lnTo>
                    <a:pt x="113131" y="5422"/>
                  </a:lnTo>
                  <a:lnTo>
                    <a:pt x="110655" y="5422"/>
                  </a:lnTo>
                  <a:lnTo>
                    <a:pt x="105879" y="14058"/>
                  </a:lnTo>
                  <a:lnTo>
                    <a:pt x="106019" y="14706"/>
                  </a:lnTo>
                  <a:lnTo>
                    <a:pt x="110642" y="18872"/>
                  </a:lnTo>
                  <a:lnTo>
                    <a:pt x="112814" y="18872"/>
                  </a:lnTo>
                  <a:lnTo>
                    <a:pt x="117424" y="14986"/>
                  </a:lnTo>
                  <a:lnTo>
                    <a:pt x="114439" y="14986"/>
                  </a:lnTo>
                  <a:lnTo>
                    <a:pt x="114249" y="15443"/>
                  </a:lnTo>
                  <a:lnTo>
                    <a:pt x="113944" y="15798"/>
                  </a:lnTo>
                  <a:lnTo>
                    <a:pt x="113131" y="16319"/>
                  </a:lnTo>
                  <a:lnTo>
                    <a:pt x="112560" y="16459"/>
                  </a:lnTo>
                  <a:lnTo>
                    <a:pt x="111188" y="16459"/>
                  </a:lnTo>
                  <a:lnTo>
                    <a:pt x="108648" y="12852"/>
                  </a:lnTo>
                  <a:lnTo>
                    <a:pt x="117716" y="12852"/>
                  </a:lnTo>
                  <a:close/>
                </a:path>
                <a:path w="180339" h="24764">
                  <a:moveTo>
                    <a:pt x="139623" y="18580"/>
                  </a:moveTo>
                  <a:lnTo>
                    <a:pt x="139522" y="8902"/>
                  </a:lnTo>
                  <a:lnTo>
                    <a:pt x="139446" y="8521"/>
                  </a:lnTo>
                  <a:lnTo>
                    <a:pt x="139166" y="7899"/>
                  </a:lnTo>
                  <a:lnTo>
                    <a:pt x="139026" y="7581"/>
                  </a:lnTo>
                  <a:lnTo>
                    <a:pt x="138760" y="6985"/>
                  </a:lnTo>
                  <a:lnTo>
                    <a:pt x="138252" y="6400"/>
                  </a:lnTo>
                  <a:lnTo>
                    <a:pt x="136880" y="5626"/>
                  </a:lnTo>
                  <a:lnTo>
                    <a:pt x="136029" y="5422"/>
                  </a:lnTo>
                  <a:lnTo>
                    <a:pt x="134162" y="5422"/>
                  </a:lnTo>
                  <a:lnTo>
                    <a:pt x="133362" y="5626"/>
                  </a:lnTo>
                  <a:lnTo>
                    <a:pt x="132676" y="5994"/>
                  </a:lnTo>
                  <a:lnTo>
                    <a:pt x="131953" y="6350"/>
                  </a:lnTo>
                  <a:lnTo>
                    <a:pt x="131381" y="6883"/>
                  </a:lnTo>
                  <a:lnTo>
                    <a:pt x="130937" y="7581"/>
                  </a:lnTo>
                  <a:lnTo>
                    <a:pt x="130848" y="7378"/>
                  </a:lnTo>
                  <a:lnTo>
                    <a:pt x="127749" y="5422"/>
                  </a:lnTo>
                  <a:lnTo>
                    <a:pt x="126365" y="5422"/>
                  </a:lnTo>
                  <a:lnTo>
                    <a:pt x="125615" y="5626"/>
                  </a:lnTo>
                  <a:lnTo>
                    <a:pt x="124320" y="6311"/>
                  </a:lnTo>
                  <a:lnTo>
                    <a:pt x="123799" y="6781"/>
                  </a:lnTo>
                  <a:lnTo>
                    <a:pt x="123405" y="7378"/>
                  </a:lnTo>
                  <a:lnTo>
                    <a:pt x="123215" y="5715"/>
                  </a:lnTo>
                  <a:lnTo>
                    <a:pt x="120624" y="5715"/>
                  </a:lnTo>
                  <a:lnTo>
                    <a:pt x="120624" y="18580"/>
                  </a:lnTo>
                  <a:lnTo>
                    <a:pt x="123558" y="18580"/>
                  </a:lnTo>
                  <a:lnTo>
                    <a:pt x="123685" y="9855"/>
                  </a:lnTo>
                  <a:lnTo>
                    <a:pt x="124142" y="8902"/>
                  </a:lnTo>
                  <a:lnTo>
                    <a:pt x="124498" y="8521"/>
                  </a:lnTo>
                  <a:lnTo>
                    <a:pt x="125285" y="8026"/>
                  </a:lnTo>
                  <a:lnTo>
                    <a:pt x="125730" y="7899"/>
                  </a:lnTo>
                  <a:lnTo>
                    <a:pt x="127000" y="7899"/>
                  </a:lnTo>
                  <a:lnTo>
                    <a:pt x="127609" y="8153"/>
                  </a:lnTo>
                  <a:lnTo>
                    <a:pt x="128460" y="9144"/>
                  </a:lnTo>
                  <a:lnTo>
                    <a:pt x="128549" y="9448"/>
                  </a:lnTo>
                  <a:lnTo>
                    <a:pt x="128663" y="18580"/>
                  </a:lnTo>
                  <a:lnTo>
                    <a:pt x="131597" y="18580"/>
                  </a:lnTo>
                  <a:lnTo>
                    <a:pt x="133794" y="7899"/>
                  </a:lnTo>
                  <a:lnTo>
                    <a:pt x="135077" y="7899"/>
                  </a:lnTo>
                  <a:lnTo>
                    <a:pt x="135661" y="8153"/>
                  </a:lnTo>
                  <a:lnTo>
                    <a:pt x="136499" y="9144"/>
                  </a:lnTo>
                  <a:lnTo>
                    <a:pt x="136601" y="9448"/>
                  </a:lnTo>
                  <a:lnTo>
                    <a:pt x="136715" y="18580"/>
                  </a:lnTo>
                  <a:lnTo>
                    <a:pt x="139623" y="18580"/>
                  </a:lnTo>
                  <a:close/>
                </a:path>
                <a:path w="180339" h="24764">
                  <a:moveTo>
                    <a:pt x="154559" y="12852"/>
                  </a:moveTo>
                  <a:lnTo>
                    <a:pt x="151676" y="6121"/>
                  </a:lnTo>
                  <a:lnTo>
                    <a:pt x="151676" y="10972"/>
                  </a:lnTo>
                  <a:lnTo>
                    <a:pt x="145491" y="10972"/>
                  </a:lnTo>
                  <a:lnTo>
                    <a:pt x="148107" y="7823"/>
                  </a:lnTo>
                  <a:lnTo>
                    <a:pt x="149529" y="7823"/>
                  </a:lnTo>
                  <a:lnTo>
                    <a:pt x="150241" y="8102"/>
                  </a:lnTo>
                  <a:lnTo>
                    <a:pt x="151358" y="9194"/>
                  </a:lnTo>
                  <a:lnTo>
                    <a:pt x="151549" y="9702"/>
                  </a:lnTo>
                  <a:lnTo>
                    <a:pt x="151676" y="10972"/>
                  </a:lnTo>
                  <a:lnTo>
                    <a:pt x="151676" y="6121"/>
                  </a:lnTo>
                  <a:lnTo>
                    <a:pt x="151028" y="5702"/>
                  </a:lnTo>
                  <a:lnTo>
                    <a:pt x="149974" y="5422"/>
                  </a:lnTo>
                  <a:lnTo>
                    <a:pt x="147485" y="5422"/>
                  </a:lnTo>
                  <a:lnTo>
                    <a:pt x="142709" y="14058"/>
                  </a:lnTo>
                  <a:lnTo>
                    <a:pt x="142849" y="14706"/>
                  </a:lnTo>
                  <a:lnTo>
                    <a:pt x="143878" y="16713"/>
                  </a:lnTo>
                  <a:lnTo>
                    <a:pt x="144602" y="17487"/>
                  </a:lnTo>
                  <a:lnTo>
                    <a:pt x="146418" y="18592"/>
                  </a:lnTo>
                  <a:lnTo>
                    <a:pt x="147485" y="18872"/>
                  </a:lnTo>
                  <a:lnTo>
                    <a:pt x="149644" y="18872"/>
                  </a:lnTo>
                  <a:lnTo>
                    <a:pt x="154266" y="14986"/>
                  </a:lnTo>
                  <a:lnTo>
                    <a:pt x="151282" y="14986"/>
                  </a:lnTo>
                  <a:lnTo>
                    <a:pt x="151079" y="15443"/>
                  </a:lnTo>
                  <a:lnTo>
                    <a:pt x="150787" y="15798"/>
                  </a:lnTo>
                  <a:lnTo>
                    <a:pt x="149974" y="16319"/>
                  </a:lnTo>
                  <a:lnTo>
                    <a:pt x="149402" y="16459"/>
                  </a:lnTo>
                  <a:lnTo>
                    <a:pt x="148031" y="16459"/>
                  </a:lnTo>
                  <a:lnTo>
                    <a:pt x="145491" y="12852"/>
                  </a:lnTo>
                  <a:lnTo>
                    <a:pt x="154559" y="12852"/>
                  </a:lnTo>
                  <a:close/>
                </a:path>
                <a:path w="180339" h="24764">
                  <a:moveTo>
                    <a:pt x="168973" y="18580"/>
                  </a:moveTo>
                  <a:lnTo>
                    <a:pt x="168871" y="8864"/>
                  </a:lnTo>
                  <a:lnTo>
                    <a:pt x="168783" y="8445"/>
                  </a:lnTo>
                  <a:lnTo>
                    <a:pt x="168516" y="7899"/>
                  </a:lnTo>
                  <a:lnTo>
                    <a:pt x="168389" y="7658"/>
                  </a:lnTo>
                  <a:lnTo>
                    <a:pt x="168033" y="6946"/>
                  </a:lnTo>
                  <a:lnTo>
                    <a:pt x="167500" y="6388"/>
                  </a:lnTo>
                  <a:lnTo>
                    <a:pt x="166103" y="5626"/>
                  </a:lnTo>
                  <a:lnTo>
                    <a:pt x="165265" y="5422"/>
                  </a:lnTo>
                  <a:lnTo>
                    <a:pt x="163322" y="5422"/>
                  </a:lnTo>
                  <a:lnTo>
                    <a:pt x="162496" y="5626"/>
                  </a:lnTo>
                  <a:lnTo>
                    <a:pt x="161810" y="6045"/>
                  </a:lnTo>
                  <a:lnTo>
                    <a:pt x="161124" y="6426"/>
                  </a:lnTo>
                  <a:lnTo>
                    <a:pt x="160604" y="6972"/>
                  </a:lnTo>
                  <a:lnTo>
                    <a:pt x="160248" y="7658"/>
                  </a:lnTo>
                  <a:lnTo>
                    <a:pt x="160058" y="5715"/>
                  </a:lnTo>
                  <a:lnTo>
                    <a:pt x="157467" y="5715"/>
                  </a:lnTo>
                  <a:lnTo>
                    <a:pt x="157467" y="18580"/>
                  </a:lnTo>
                  <a:lnTo>
                    <a:pt x="160388" y="18580"/>
                  </a:lnTo>
                  <a:lnTo>
                    <a:pt x="160388" y="10388"/>
                  </a:lnTo>
                  <a:lnTo>
                    <a:pt x="160528" y="9817"/>
                  </a:lnTo>
                  <a:lnTo>
                    <a:pt x="161061" y="8864"/>
                  </a:lnTo>
                  <a:lnTo>
                    <a:pt x="161429" y="8509"/>
                  </a:lnTo>
                  <a:lnTo>
                    <a:pt x="162344" y="8013"/>
                  </a:lnTo>
                  <a:lnTo>
                    <a:pt x="162839" y="7899"/>
                  </a:lnTo>
                  <a:lnTo>
                    <a:pt x="164223" y="7899"/>
                  </a:lnTo>
                  <a:lnTo>
                    <a:pt x="164884" y="8153"/>
                  </a:lnTo>
                  <a:lnTo>
                    <a:pt x="165836" y="9144"/>
                  </a:lnTo>
                  <a:lnTo>
                    <a:pt x="166052" y="9817"/>
                  </a:lnTo>
                  <a:lnTo>
                    <a:pt x="166065" y="18580"/>
                  </a:lnTo>
                  <a:lnTo>
                    <a:pt x="168973" y="18580"/>
                  </a:lnTo>
                  <a:close/>
                </a:path>
                <a:path w="180339" h="24764">
                  <a:moveTo>
                    <a:pt x="180225" y="16090"/>
                  </a:moveTo>
                  <a:lnTo>
                    <a:pt x="177888" y="16090"/>
                  </a:lnTo>
                  <a:lnTo>
                    <a:pt x="177431" y="15976"/>
                  </a:lnTo>
                  <a:lnTo>
                    <a:pt x="176911" y="15494"/>
                  </a:lnTo>
                  <a:lnTo>
                    <a:pt x="176784" y="8166"/>
                  </a:lnTo>
                  <a:lnTo>
                    <a:pt x="180174" y="8166"/>
                  </a:lnTo>
                  <a:lnTo>
                    <a:pt x="180174" y="5715"/>
                  </a:lnTo>
                  <a:lnTo>
                    <a:pt x="176784" y="5715"/>
                  </a:lnTo>
                  <a:lnTo>
                    <a:pt x="176784" y="2247"/>
                  </a:lnTo>
                  <a:lnTo>
                    <a:pt x="174193" y="2247"/>
                  </a:lnTo>
                  <a:lnTo>
                    <a:pt x="173850" y="5715"/>
                  </a:lnTo>
                  <a:lnTo>
                    <a:pt x="171627" y="5715"/>
                  </a:lnTo>
                  <a:lnTo>
                    <a:pt x="171627" y="8166"/>
                  </a:lnTo>
                  <a:lnTo>
                    <a:pt x="173850" y="8166"/>
                  </a:lnTo>
                  <a:lnTo>
                    <a:pt x="173951" y="15976"/>
                  </a:lnTo>
                  <a:lnTo>
                    <a:pt x="174015" y="16294"/>
                  </a:lnTo>
                  <a:lnTo>
                    <a:pt x="174675" y="17500"/>
                  </a:lnTo>
                  <a:lnTo>
                    <a:pt x="175145" y="17932"/>
                  </a:lnTo>
                  <a:lnTo>
                    <a:pt x="176377" y="18453"/>
                  </a:lnTo>
                  <a:lnTo>
                    <a:pt x="177101" y="18580"/>
                  </a:lnTo>
                  <a:lnTo>
                    <a:pt x="180225" y="18580"/>
                  </a:lnTo>
                  <a:lnTo>
                    <a:pt x="180225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52" y="12623"/>
                  </a:moveTo>
                  <a:lnTo>
                    <a:pt x="35687" y="11645"/>
                  </a:lnTo>
                  <a:lnTo>
                    <a:pt x="32397" y="11645"/>
                  </a:lnTo>
                  <a:lnTo>
                    <a:pt x="31419" y="12623"/>
                  </a:lnTo>
                  <a:lnTo>
                    <a:pt x="31419" y="13830"/>
                  </a:lnTo>
                  <a:lnTo>
                    <a:pt x="31419" y="22898"/>
                  </a:lnTo>
                  <a:lnTo>
                    <a:pt x="32397" y="23876"/>
                  </a:lnTo>
                  <a:lnTo>
                    <a:pt x="35687" y="23876"/>
                  </a:lnTo>
                  <a:lnTo>
                    <a:pt x="36652" y="22898"/>
                  </a:lnTo>
                  <a:lnTo>
                    <a:pt x="36652" y="12623"/>
                  </a:lnTo>
                  <a:close/>
                </a:path>
                <a:path w="339089" h="72389">
                  <a:moveTo>
                    <a:pt x="44513" y="7378"/>
                  </a:moveTo>
                  <a:lnTo>
                    <a:pt x="43535" y="6400"/>
                  </a:lnTo>
                  <a:lnTo>
                    <a:pt x="40259" y="6400"/>
                  </a:lnTo>
                  <a:lnTo>
                    <a:pt x="39281" y="7378"/>
                  </a:lnTo>
                  <a:lnTo>
                    <a:pt x="39281" y="8585"/>
                  </a:lnTo>
                  <a:lnTo>
                    <a:pt x="39281" y="22885"/>
                  </a:lnTo>
                  <a:lnTo>
                    <a:pt x="40259" y="23863"/>
                  </a:lnTo>
                  <a:lnTo>
                    <a:pt x="43535" y="23863"/>
                  </a:lnTo>
                  <a:lnTo>
                    <a:pt x="44513" y="22885"/>
                  </a:lnTo>
                  <a:lnTo>
                    <a:pt x="44513" y="7378"/>
                  </a:lnTo>
                  <a:close/>
                </a:path>
                <a:path w="339089" h="72389">
                  <a:moveTo>
                    <a:pt x="52387" y="2146"/>
                  </a:moveTo>
                  <a:lnTo>
                    <a:pt x="51409" y="1168"/>
                  </a:lnTo>
                  <a:lnTo>
                    <a:pt x="49326" y="1168"/>
                  </a:lnTo>
                  <a:lnTo>
                    <a:pt x="48120" y="1168"/>
                  </a:lnTo>
                  <a:lnTo>
                    <a:pt x="47142" y="2146"/>
                  </a:lnTo>
                  <a:lnTo>
                    <a:pt x="47142" y="22885"/>
                  </a:lnTo>
                  <a:lnTo>
                    <a:pt x="48120" y="23863"/>
                  </a:lnTo>
                  <a:lnTo>
                    <a:pt x="51409" y="23863"/>
                  </a:lnTo>
                  <a:lnTo>
                    <a:pt x="52387" y="22885"/>
                  </a:lnTo>
                  <a:lnTo>
                    <a:pt x="52387" y="2146"/>
                  </a:lnTo>
                  <a:close/>
                </a:path>
                <a:path w="339089" h="72389">
                  <a:moveTo>
                    <a:pt x="85305" y="12065"/>
                  </a:moveTo>
                  <a:lnTo>
                    <a:pt x="85178" y="7988"/>
                  </a:lnTo>
                  <a:lnTo>
                    <a:pt x="84988" y="7061"/>
                  </a:lnTo>
                  <a:lnTo>
                    <a:pt x="83705" y="4483"/>
                  </a:lnTo>
                  <a:lnTo>
                    <a:pt x="83451" y="4229"/>
                  </a:lnTo>
                  <a:lnTo>
                    <a:pt x="82778" y="3517"/>
                  </a:lnTo>
                  <a:lnTo>
                    <a:pt x="82207" y="3213"/>
                  </a:lnTo>
                  <a:lnTo>
                    <a:pt x="82207" y="12065"/>
                  </a:lnTo>
                  <a:lnTo>
                    <a:pt x="82105" y="12674"/>
                  </a:lnTo>
                  <a:lnTo>
                    <a:pt x="81368" y="14490"/>
                  </a:lnTo>
                  <a:lnTo>
                    <a:pt x="80759" y="15176"/>
                  </a:lnTo>
                  <a:lnTo>
                    <a:pt x="79044" y="16141"/>
                  </a:lnTo>
                  <a:lnTo>
                    <a:pt x="77889" y="16383"/>
                  </a:lnTo>
                  <a:lnTo>
                    <a:pt x="74612" y="16383"/>
                  </a:lnTo>
                  <a:lnTo>
                    <a:pt x="74612" y="4229"/>
                  </a:lnTo>
                  <a:lnTo>
                    <a:pt x="77889" y="4229"/>
                  </a:lnTo>
                  <a:lnTo>
                    <a:pt x="79044" y="4483"/>
                  </a:lnTo>
                  <a:lnTo>
                    <a:pt x="79895" y="4991"/>
                  </a:lnTo>
                  <a:lnTo>
                    <a:pt x="80759" y="5473"/>
                  </a:lnTo>
                  <a:lnTo>
                    <a:pt x="81368" y="6172"/>
                  </a:lnTo>
                  <a:lnTo>
                    <a:pt x="81724" y="7086"/>
                  </a:lnTo>
                  <a:lnTo>
                    <a:pt x="82105" y="7988"/>
                  </a:lnTo>
                  <a:lnTo>
                    <a:pt x="82207" y="12065"/>
                  </a:lnTo>
                  <a:lnTo>
                    <a:pt x="82207" y="3213"/>
                  </a:lnTo>
                  <a:lnTo>
                    <a:pt x="80200" y="2108"/>
                  </a:lnTo>
                  <a:lnTo>
                    <a:pt x="78562" y="1765"/>
                  </a:lnTo>
                  <a:lnTo>
                    <a:pt x="71678" y="1765"/>
                  </a:lnTo>
                  <a:lnTo>
                    <a:pt x="71678" y="18872"/>
                  </a:lnTo>
                  <a:lnTo>
                    <a:pt x="78562" y="18872"/>
                  </a:lnTo>
                  <a:lnTo>
                    <a:pt x="80200" y="18516"/>
                  </a:lnTo>
                  <a:lnTo>
                    <a:pt x="82778" y="17119"/>
                  </a:lnTo>
                  <a:lnTo>
                    <a:pt x="83477" y="16383"/>
                  </a:lnTo>
                  <a:lnTo>
                    <a:pt x="83731" y="16129"/>
                  </a:lnTo>
                  <a:lnTo>
                    <a:pt x="84988" y="13576"/>
                  </a:lnTo>
                  <a:lnTo>
                    <a:pt x="85305" y="12065"/>
                  </a:lnTo>
                  <a:close/>
                </a:path>
                <a:path w="339089" h="72389">
                  <a:moveTo>
                    <a:pt x="96710" y="2006"/>
                  </a:moveTo>
                  <a:lnTo>
                    <a:pt x="95313" y="0"/>
                  </a:lnTo>
                  <a:lnTo>
                    <a:pt x="90716" y="3327"/>
                  </a:lnTo>
                  <a:lnTo>
                    <a:pt x="91821" y="4965"/>
                  </a:lnTo>
                  <a:lnTo>
                    <a:pt x="96710" y="2006"/>
                  </a:lnTo>
                  <a:close/>
                </a:path>
                <a:path w="339089" h="72389">
                  <a:moveTo>
                    <a:pt x="99720" y="13144"/>
                  </a:moveTo>
                  <a:lnTo>
                    <a:pt x="99631" y="10261"/>
                  </a:lnTo>
                  <a:lnTo>
                    <a:pt x="99529" y="9766"/>
                  </a:lnTo>
                  <a:lnTo>
                    <a:pt x="98717" y="8115"/>
                  </a:lnTo>
                  <a:lnTo>
                    <a:pt x="98602" y="7861"/>
                  </a:lnTo>
                  <a:lnTo>
                    <a:pt x="97929" y="7099"/>
                  </a:lnTo>
                  <a:lnTo>
                    <a:pt x="96837" y="6413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68" y="8115"/>
                  </a:lnTo>
                  <a:lnTo>
                    <a:pt x="94691" y="8115"/>
                  </a:lnTo>
                  <a:lnTo>
                    <a:pt x="95402" y="8394"/>
                  </a:lnTo>
                  <a:lnTo>
                    <a:pt x="96520" y="9486"/>
                  </a:lnTo>
                  <a:lnTo>
                    <a:pt x="96710" y="9994"/>
                  </a:lnTo>
                  <a:lnTo>
                    <a:pt x="96837" y="11264"/>
                  </a:lnTo>
                  <a:lnTo>
                    <a:pt x="96837" y="6413"/>
                  </a:lnTo>
                  <a:lnTo>
                    <a:pt x="96189" y="5994"/>
                  </a:lnTo>
                  <a:lnTo>
                    <a:pt x="95123" y="5715"/>
                  </a:lnTo>
                  <a:lnTo>
                    <a:pt x="92646" y="5715"/>
                  </a:lnTo>
                  <a:lnTo>
                    <a:pt x="87858" y="14351"/>
                  </a:lnTo>
                  <a:lnTo>
                    <a:pt x="88011" y="14998"/>
                  </a:lnTo>
                  <a:lnTo>
                    <a:pt x="89039" y="17005"/>
                  </a:lnTo>
                  <a:lnTo>
                    <a:pt x="89763" y="17780"/>
                  </a:lnTo>
                  <a:lnTo>
                    <a:pt x="91579" y="18884"/>
                  </a:lnTo>
                  <a:lnTo>
                    <a:pt x="92646" y="19164"/>
                  </a:lnTo>
                  <a:lnTo>
                    <a:pt x="94805" y="19164"/>
                  </a:lnTo>
                  <a:lnTo>
                    <a:pt x="99428" y="15278"/>
                  </a:lnTo>
                  <a:lnTo>
                    <a:pt x="96443" y="15278"/>
                  </a:lnTo>
                  <a:lnTo>
                    <a:pt x="96240" y="15735"/>
                  </a:lnTo>
                  <a:lnTo>
                    <a:pt x="95948" y="16090"/>
                  </a:lnTo>
                  <a:lnTo>
                    <a:pt x="95123" y="16611"/>
                  </a:lnTo>
                  <a:lnTo>
                    <a:pt x="94551" y="16751"/>
                  </a:lnTo>
                  <a:lnTo>
                    <a:pt x="93192" y="16751"/>
                  </a:lnTo>
                  <a:lnTo>
                    <a:pt x="90652" y="13144"/>
                  </a:lnTo>
                  <a:lnTo>
                    <a:pt x="99720" y="13144"/>
                  </a:lnTo>
                  <a:close/>
                </a:path>
                <a:path w="339089" h="72389">
                  <a:moveTo>
                    <a:pt x="110185" y="16383"/>
                  </a:moveTo>
                  <a:lnTo>
                    <a:pt x="107848" y="16383"/>
                  </a:lnTo>
                  <a:lnTo>
                    <a:pt x="107391" y="16268"/>
                  </a:lnTo>
                  <a:lnTo>
                    <a:pt x="107124" y="16040"/>
                  </a:lnTo>
                  <a:lnTo>
                    <a:pt x="106857" y="15760"/>
                  </a:lnTo>
                  <a:lnTo>
                    <a:pt x="106730" y="15354"/>
                  </a:lnTo>
                  <a:lnTo>
                    <a:pt x="106730" y="8458"/>
                  </a:lnTo>
                  <a:lnTo>
                    <a:pt x="110134" y="8458"/>
                  </a:lnTo>
                  <a:lnTo>
                    <a:pt x="110134" y="6007"/>
                  </a:lnTo>
                  <a:lnTo>
                    <a:pt x="106730" y="6007"/>
                  </a:lnTo>
                  <a:lnTo>
                    <a:pt x="106730" y="2540"/>
                  </a:lnTo>
                  <a:lnTo>
                    <a:pt x="104140" y="2540"/>
                  </a:lnTo>
                  <a:lnTo>
                    <a:pt x="103797" y="6007"/>
                  </a:lnTo>
                  <a:lnTo>
                    <a:pt x="101574" y="6007"/>
                  </a:lnTo>
                  <a:lnTo>
                    <a:pt x="101574" y="8458"/>
                  </a:lnTo>
                  <a:lnTo>
                    <a:pt x="103797" y="8458"/>
                  </a:lnTo>
                  <a:lnTo>
                    <a:pt x="103847" y="16040"/>
                  </a:lnTo>
                  <a:lnTo>
                    <a:pt x="103962" y="16586"/>
                  </a:lnTo>
                  <a:lnTo>
                    <a:pt x="104635" y="17792"/>
                  </a:lnTo>
                  <a:lnTo>
                    <a:pt x="105105" y="18224"/>
                  </a:lnTo>
                  <a:lnTo>
                    <a:pt x="106324" y="18745"/>
                  </a:lnTo>
                  <a:lnTo>
                    <a:pt x="107048" y="18872"/>
                  </a:lnTo>
                  <a:lnTo>
                    <a:pt x="110185" y="18872"/>
                  </a:lnTo>
                  <a:lnTo>
                    <a:pt x="110185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698" y="8712"/>
                  </a:lnTo>
                  <a:lnTo>
                    <a:pt x="123355" y="8115"/>
                  </a:lnTo>
                  <a:lnTo>
                    <a:pt x="122885" y="7289"/>
                  </a:lnTo>
                  <a:lnTo>
                    <a:pt x="122275" y="6718"/>
                  </a:lnTo>
                  <a:lnTo>
                    <a:pt x="121462" y="6337"/>
                  </a:lnTo>
                  <a:lnTo>
                    <a:pt x="120662" y="5918"/>
                  </a:lnTo>
                  <a:lnTo>
                    <a:pt x="119672" y="5715"/>
                  </a:lnTo>
                  <a:lnTo>
                    <a:pt x="117538" y="5715"/>
                  </a:lnTo>
                  <a:lnTo>
                    <a:pt x="113220" y="9804"/>
                  </a:lnTo>
                  <a:lnTo>
                    <a:pt x="116103" y="9804"/>
                  </a:lnTo>
                  <a:lnTo>
                    <a:pt x="116217" y="9245"/>
                  </a:lnTo>
                  <a:lnTo>
                    <a:pt x="116484" y="8826"/>
                  </a:lnTo>
                  <a:lnTo>
                    <a:pt x="117309" y="8255"/>
                  </a:lnTo>
                  <a:lnTo>
                    <a:pt x="117843" y="8115"/>
                  </a:lnTo>
                  <a:lnTo>
                    <a:pt x="119151" y="8115"/>
                  </a:lnTo>
                  <a:lnTo>
                    <a:pt x="120992" y="11315"/>
                  </a:lnTo>
                  <a:lnTo>
                    <a:pt x="120904" y="13195"/>
                  </a:lnTo>
                  <a:lnTo>
                    <a:pt x="118237" y="16840"/>
                  </a:lnTo>
                  <a:lnTo>
                    <a:pt x="117411" y="16840"/>
                  </a:lnTo>
                  <a:lnTo>
                    <a:pt x="117030" y="16751"/>
                  </a:lnTo>
                  <a:lnTo>
                    <a:pt x="116471" y="16471"/>
                  </a:lnTo>
                  <a:lnTo>
                    <a:pt x="116243" y="16268"/>
                  </a:lnTo>
                  <a:lnTo>
                    <a:pt x="115925" y="15735"/>
                  </a:lnTo>
                  <a:lnTo>
                    <a:pt x="115963" y="14274"/>
                  </a:lnTo>
                  <a:lnTo>
                    <a:pt x="116255" y="13817"/>
                  </a:lnTo>
                  <a:lnTo>
                    <a:pt x="116535" y="13589"/>
                  </a:lnTo>
                  <a:lnTo>
                    <a:pt x="117246" y="13284"/>
                  </a:lnTo>
                  <a:lnTo>
                    <a:pt x="117703" y="13195"/>
                  </a:lnTo>
                  <a:lnTo>
                    <a:pt x="120904" y="13195"/>
                  </a:lnTo>
                  <a:lnTo>
                    <a:pt x="120904" y="11315"/>
                  </a:lnTo>
                  <a:lnTo>
                    <a:pt x="116840" y="11315"/>
                  </a:lnTo>
                  <a:lnTo>
                    <a:pt x="115887" y="11480"/>
                  </a:lnTo>
                  <a:lnTo>
                    <a:pt x="114338" y="12128"/>
                  </a:lnTo>
                  <a:lnTo>
                    <a:pt x="113753" y="12585"/>
                  </a:lnTo>
                  <a:lnTo>
                    <a:pt x="112953" y="13766"/>
                  </a:lnTo>
                  <a:lnTo>
                    <a:pt x="112877" y="16471"/>
                  </a:lnTo>
                  <a:lnTo>
                    <a:pt x="113068" y="16891"/>
                  </a:lnTo>
                  <a:lnTo>
                    <a:pt x="113550" y="17792"/>
                  </a:lnTo>
                  <a:lnTo>
                    <a:pt x="114033" y="18275"/>
                  </a:lnTo>
                  <a:lnTo>
                    <a:pt x="115354" y="18986"/>
                  </a:lnTo>
                  <a:lnTo>
                    <a:pt x="116179" y="19164"/>
                  </a:lnTo>
                  <a:lnTo>
                    <a:pt x="117652" y="19164"/>
                  </a:lnTo>
                  <a:lnTo>
                    <a:pt x="121119" y="16891"/>
                  </a:lnTo>
                  <a:lnTo>
                    <a:pt x="121412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390" y="6007"/>
                  </a:moveTo>
                  <a:lnTo>
                    <a:pt x="127457" y="6007"/>
                  </a:lnTo>
                  <a:lnTo>
                    <a:pt x="127457" y="18872"/>
                  </a:lnTo>
                  <a:lnTo>
                    <a:pt x="130390" y="18872"/>
                  </a:lnTo>
                  <a:lnTo>
                    <a:pt x="130390" y="6007"/>
                  </a:lnTo>
                  <a:close/>
                </a:path>
                <a:path w="339089" h="72389">
                  <a:moveTo>
                    <a:pt x="130771" y="1981"/>
                  </a:moveTo>
                  <a:lnTo>
                    <a:pt x="130594" y="1574"/>
                  </a:lnTo>
                  <a:lnTo>
                    <a:pt x="130238" y="1270"/>
                  </a:lnTo>
                  <a:lnTo>
                    <a:pt x="129895" y="939"/>
                  </a:lnTo>
                  <a:lnTo>
                    <a:pt x="129463" y="787"/>
                  </a:lnTo>
                  <a:lnTo>
                    <a:pt x="128384" y="787"/>
                  </a:lnTo>
                  <a:lnTo>
                    <a:pt x="127939" y="939"/>
                  </a:lnTo>
                  <a:lnTo>
                    <a:pt x="127228" y="1574"/>
                  </a:lnTo>
                  <a:lnTo>
                    <a:pt x="127063" y="1981"/>
                  </a:lnTo>
                  <a:lnTo>
                    <a:pt x="127063" y="2984"/>
                  </a:lnTo>
                  <a:lnTo>
                    <a:pt x="127228" y="3390"/>
                  </a:lnTo>
                  <a:lnTo>
                    <a:pt x="127571" y="3733"/>
                  </a:lnTo>
                  <a:lnTo>
                    <a:pt x="127939" y="4064"/>
                  </a:lnTo>
                  <a:lnTo>
                    <a:pt x="128384" y="4229"/>
                  </a:lnTo>
                  <a:lnTo>
                    <a:pt x="129463" y="4229"/>
                  </a:lnTo>
                  <a:lnTo>
                    <a:pt x="129895" y="4064"/>
                  </a:lnTo>
                  <a:lnTo>
                    <a:pt x="130594" y="3390"/>
                  </a:lnTo>
                  <a:lnTo>
                    <a:pt x="130771" y="2984"/>
                  </a:lnTo>
                  <a:lnTo>
                    <a:pt x="130771" y="1981"/>
                  </a:lnTo>
                  <a:close/>
                </a:path>
                <a:path w="339089" h="72389">
                  <a:moveTo>
                    <a:pt x="136829" y="1270"/>
                  </a:moveTo>
                  <a:lnTo>
                    <a:pt x="133896" y="1270"/>
                  </a:lnTo>
                  <a:lnTo>
                    <a:pt x="133896" y="18872"/>
                  </a:lnTo>
                  <a:lnTo>
                    <a:pt x="136829" y="18872"/>
                  </a:lnTo>
                  <a:lnTo>
                    <a:pt x="136829" y="1270"/>
                  </a:lnTo>
                  <a:close/>
                </a:path>
                <a:path w="339089" h="72389">
                  <a:moveTo>
                    <a:pt x="158559" y="1270"/>
                  </a:moveTo>
                  <a:lnTo>
                    <a:pt x="155625" y="1270"/>
                  </a:lnTo>
                  <a:lnTo>
                    <a:pt x="155625" y="7670"/>
                  </a:lnTo>
                  <a:lnTo>
                    <a:pt x="155575" y="13804"/>
                  </a:lnTo>
                  <a:lnTo>
                    <a:pt x="155536" y="14033"/>
                  </a:lnTo>
                  <a:lnTo>
                    <a:pt x="154978" y="15290"/>
                  </a:lnTo>
                  <a:lnTo>
                    <a:pt x="154584" y="15760"/>
                  </a:lnTo>
                  <a:lnTo>
                    <a:pt x="153555" y="16446"/>
                  </a:lnTo>
                  <a:lnTo>
                    <a:pt x="152958" y="16624"/>
                  </a:lnTo>
                  <a:lnTo>
                    <a:pt x="151587" y="16624"/>
                  </a:lnTo>
                  <a:lnTo>
                    <a:pt x="148920" y="13804"/>
                  </a:lnTo>
                  <a:lnTo>
                    <a:pt x="148971" y="10833"/>
                  </a:lnTo>
                  <a:lnTo>
                    <a:pt x="155575" y="13804"/>
                  </a:lnTo>
                  <a:lnTo>
                    <a:pt x="155575" y="7594"/>
                  </a:lnTo>
                  <a:lnTo>
                    <a:pt x="155232" y="7035"/>
                  </a:lnTo>
                  <a:lnTo>
                    <a:pt x="154711" y="6553"/>
                  </a:lnTo>
                  <a:lnTo>
                    <a:pt x="153365" y="5892"/>
                  </a:lnTo>
                  <a:lnTo>
                    <a:pt x="152590" y="5715"/>
                  </a:lnTo>
                  <a:lnTo>
                    <a:pt x="150558" y="5715"/>
                  </a:lnTo>
                  <a:lnTo>
                    <a:pt x="145884" y="14033"/>
                  </a:lnTo>
                  <a:lnTo>
                    <a:pt x="146088" y="14947"/>
                  </a:lnTo>
                  <a:lnTo>
                    <a:pt x="147027" y="16954"/>
                  </a:lnTo>
                  <a:lnTo>
                    <a:pt x="147688" y="17741"/>
                  </a:lnTo>
                  <a:lnTo>
                    <a:pt x="149402" y="18884"/>
                  </a:lnTo>
                  <a:lnTo>
                    <a:pt x="150380" y="19164"/>
                  </a:lnTo>
                  <a:lnTo>
                    <a:pt x="152234" y="19164"/>
                  </a:lnTo>
                  <a:lnTo>
                    <a:pt x="155651" y="17056"/>
                  </a:lnTo>
                  <a:lnTo>
                    <a:pt x="155943" y="18872"/>
                  </a:lnTo>
                  <a:lnTo>
                    <a:pt x="158559" y="18872"/>
                  </a:lnTo>
                  <a:lnTo>
                    <a:pt x="158559" y="17056"/>
                  </a:lnTo>
                  <a:lnTo>
                    <a:pt x="158559" y="16624"/>
                  </a:lnTo>
                  <a:lnTo>
                    <a:pt x="158559" y="8255"/>
                  </a:lnTo>
                  <a:lnTo>
                    <a:pt x="158559" y="7670"/>
                  </a:lnTo>
                  <a:lnTo>
                    <a:pt x="158559" y="1270"/>
                  </a:lnTo>
                  <a:close/>
                </a:path>
                <a:path w="339089" h="72389">
                  <a:moveTo>
                    <a:pt x="173482" y="13144"/>
                  </a:moveTo>
                  <a:lnTo>
                    <a:pt x="173405" y="10261"/>
                  </a:lnTo>
                  <a:lnTo>
                    <a:pt x="173304" y="9766"/>
                  </a:lnTo>
                  <a:lnTo>
                    <a:pt x="172491" y="8115"/>
                  </a:lnTo>
                  <a:lnTo>
                    <a:pt x="172377" y="7861"/>
                  </a:lnTo>
                  <a:lnTo>
                    <a:pt x="171704" y="7099"/>
                  </a:lnTo>
                  <a:lnTo>
                    <a:pt x="170599" y="6400"/>
                  </a:lnTo>
                  <a:lnTo>
                    <a:pt x="170599" y="11264"/>
                  </a:lnTo>
                  <a:lnTo>
                    <a:pt x="164414" y="11264"/>
                  </a:lnTo>
                  <a:lnTo>
                    <a:pt x="167030" y="8115"/>
                  </a:lnTo>
                  <a:lnTo>
                    <a:pt x="168465" y="8115"/>
                  </a:lnTo>
                  <a:lnTo>
                    <a:pt x="169164" y="8394"/>
                  </a:lnTo>
                  <a:lnTo>
                    <a:pt x="170294" y="9486"/>
                  </a:lnTo>
                  <a:lnTo>
                    <a:pt x="170484" y="9994"/>
                  </a:lnTo>
                  <a:lnTo>
                    <a:pt x="170599" y="11264"/>
                  </a:lnTo>
                  <a:lnTo>
                    <a:pt x="170599" y="6400"/>
                  </a:lnTo>
                  <a:lnTo>
                    <a:pt x="169964" y="5994"/>
                  </a:lnTo>
                  <a:lnTo>
                    <a:pt x="168897" y="5715"/>
                  </a:lnTo>
                  <a:lnTo>
                    <a:pt x="166420" y="5715"/>
                  </a:lnTo>
                  <a:lnTo>
                    <a:pt x="161632" y="14351"/>
                  </a:lnTo>
                  <a:lnTo>
                    <a:pt x="161785" y="14998"/>
                  </a:lnTo>
                  <a:lnTo>
                    <a:pt x="162814" y="17005"/>
                  </a:lnTo>
                  <a:lnTo>
                    <a:pt x="163525" y="17780"/>
                  </a:lnTo>
                  <a:lnTo>
                    <a:pt x="165354" y="18884"/>
                  </a:lnTo>
                  <a:lnTo>
                    <a:pt x="166420" y="19164"/>
                  </a:lnTo>
                  <a:lnTo>
                    <a:pt x="168579" y="19164"/>
                  </a:lnTo>
                  <a:lnTo>
                    <a:pt x="173189" y="15278"/>
                  </a:lnTo>
                  <a:lnTo>
                    <a:pt x="170218" y="15278"/>
                  </a:lnTo>
                  <a:lnTo>
                    <a:pt x="170014" y="15735"/>
                  </a:lnTo>
                  <a:lnTo>
                    <a:pt x="169710" y="16090"/>
                  </a:lnTo>
                  <a:lnTo>
                    <a:pt x="168897" y="16611"/>
                  </a:lnTo>
                  <a:lnTo>
                    <a:pt x="168325" y="16751"/>
                  </a:lnTo>
                  <a:lnTo>
                    <a:pt x="166966" y="16751"/>
                  </a:lnTo>
                  <a:lnTo>
                    <a:pt x="164414" y="13144"/>
                  </a:lnTo>
                  <a:lnTo>
                    <a:pt x="173482" y="13144"/>
                  </a:lnTo>
                  <a:close/>
                </a:path>
                <a:path w="339089" h="72389">
                  <a:moveTo>
                    <a:pt x="186309" y="16192"/>
                  </a:moveTo>
                  <a:lnTo>
                    <a:pt x="180873" y="11074"/>
                  </a:lnTo>
                  <a:lnTo>
                    <a:pt x="180327" y="10947"/>
                  </a:lnTo>
                  <a:lnTo>
                    <a:pt x="179552" y="10604"/>
                  </a:lnTo>
                  <a:lnTo>
                    <a:pt x="179273" y="10401"/>
                  </a:lnTo>
                  <a:lnTo>
                    <a:pt x="178955" y="9944"/>
                  </a:lnTo>
                  <a:lnTo>
                    <a:pt x="179057" y="8623"/>
                  </a:lnTo>
                  <a:lnTo>
                    <a:pt x="179755" y="8140"/>
                  </a:lnTo>
                  <a:lnTo>
                    <a:pt x="180276" y="8013"/>
                  </a:lnTo>
                  <a:lnTo>
                    <a:pt x="181622" y="8013"/>
                  </a:lnTo>
                  <a:lnTo>
                    <a:pt x="182143" y="8140"/>
                  </a:lnTo>
                  <a:lnTo>
                    <a:pt x="182918" y="8623"/>
                  </a:lnTo>
                  <a:lnTo>
                    <a:pt x="183159" y="8966"/>
                  </a:lnTo>
                  <a:lnTo>
                    <a:pt x="183261" y="9410"/>
                  </a:lnTo>
                  <a:lnTo>
                    <a:pt x="186055" y="9410"/>
                  </a:lnTo>
                  <a:lnTo>
                    <a:pt x="182524" y="5715"/>
                  </a:lnTo>
                  <a:lnTo>
                    <a:pt x="179971" y="5715"/>
                  </a:lnTo>
                  <a:lnTo>
                    <a:pt x="176110" y="10642"/>
                  </a:lnTo>
                  <a:lnTo>
                    <a:pt x="176530" y="11531"/>
                  </a:lnTo>
                  <a:lnTo>
                    <a:pt x="181317" y="13411"/>
                  </a:lnTo>
                  <a:lnTo>
                    <a:pt x="181825" y="13512"/>
                  </a:lnTo>
                  <a:lnTo>
                    <a:pt x="182613" y="13766"/>
                  </a:lnTo>
                  <a:lnTo>
                    <a:pt x="182918" y="13957"/>
                  </a:lnTo>
                  <a:lnTo>
                    <a:pt x="183324" y="14452"/>
                  </a:lnTo>
                  <a:lnTo>
                    <a:pt x="183413" y="15621"/>
                  </a:lnTo>
                  <a:lnTo>
                    <a:pt x="183286" y="15913"/>
                  </a:lnTo>
                  <a:lnTo>
                    <a:pt x="183007" y="16332"/>
                  </a:lnTo>
                  <a:lnTo>
                    <a:pt x="182765" y="16522"/>
                  </a:lnTo>
                  <a:lnTo>
                    <a:pt x="182105" y="16802"/>
                  </a:lnTo>
                  <a:lnTo>
                    <a:pt x="181711" y="16865"/>
                  </a:lnTo>
                  <a:lnTo>
                    <a:pt x="180682" y="16865"/>
                  </a:lnTo>
                  <a:lnTo>
                    <a:pt x="178638" y="14935"/>
                  </a:lnTo>
                  <a:lnTo>
                    <a:pt x="175704" y="14935"/>
                  </a:lnTo>
                  <a:lnTo>
                    <a:pt x="180022" y="19164"/>
                  </a:lnTo>
                  <a:lnTo>
                    <a:pt x="182295" y="19164"/>
                  </a:lnTo>
                  <a:lnTo>
                    <a:pt x="183235" y="18986"/>
                  </a:lnTo>
                  <a:lnTo>
                    <a:pt x="184734" y="18351"/>
                  </a:lnTo>
                  <a:lnTo>
                    <a:pt x="185331" y="17881"/>
                  </a:lnTo>
                  <a:lnTo>
                    <a:pt x="186029" y="16865"/>
                  </a:lnTo>
                  <a:lnTo>
                    <a:pt x="186220" y="16522"/>
                  </a:lnTo>
                  <a:lnTo>
                    <a:pt x="186309" y="16192"/>
                  </a:lnTo>
                  <a:close/>
                </a:path>
                <a:path w="339089" h="72389">
                  <a:moveTo>
                    <a:pt x="203390" y="5715"/>
                  </a:moveTo>
                  <a:lnTo>
                    <a:pt x="202590" y="5715"/>
                  </a:lnTo>
                  <a:lnTo>
                    <a:pt x="201866" y="5816"/>
                  </a:lnTo>
                  <a:lnTo>
                    <a:pt x="198310" y="8293"/>
                  </a:lnTo>
                  <a:lnTo>
                    <a:pt x="198056" y="6007"/>
                  </a:lnTo>
                  <a:lnTo>
                    <a:pt x="195440" y="6007"/>
                  </a:lnTo>
                  <a:lnTo>
                    <a:pt x="195440" y="18872"/>
                  </a:lnTo>
                  <a:lnTo>
                    <a:pt x="198386" y="18872"/>
                  </a:lnTo>
                  <a:lnTo>
                    <a:pt x="198475" y="11023"/>
                  </a:lnTo>
                  <a:lnTo>
                    <a:pt x="198831" y="10134"/>
                  </a:lnTo>
                  <a:lnTo>
                    <a:pt x="201295" y="8801"/>
                  </a:lnTo>
                  <a:lnTo>
                    <a:pt x="203390" y="8801"/>
                  </a:lnTo>
                  <a:lnTo>
                    <a:pt x="203390" y="8293"/>
                  </a:lnTo>
                  <a:lnTo>
                    <a:pt x="203390" y="5715"/>
                  </a:lnTo>
                  <a:close/>
                </a:path>
                <a:path w="339089" h="72389">
                  <a:moveTo>
                    <a:pt x="213956" y="2006"/>
                  </a:moveTo>
                  <a:lnTo>
                    <a:pt x="212559" y="0"/>
                  </a:lnTo>
                  <a:lnTo>
                    <a:pt x="207962" y="3327"/>
                  </a:lnTo>
                  <a:lnTo>
                    <a:pt x="209067" y="4965"/>
                  </a:lnTo>
                  <a:lnTo>
                    <a:pt x="213956" y="2006"/>
                  </a:lnTo>
                  <a:close/>
                </a:path>
                <a:path w="339089" h="72389">
                  <a:moveTo>
                    <a:pt x="216966" y="13144"/>
                  </a:moveTo>
                  <a:lnTo>
                    <a:pt x="216877" y="10261"/>
                  </a:lnTo>
                  <a:lnTo>
                    <a:pt x="216776" y="9766"/>
                  </a:lnTo>
                  <a:lnTo>
                    <a:pt x="215963" y="8115"/>
                  </a:lnTo>
                  <a:lnTo>
                    <a:pt x="215849" y="7861"/>
                  </a:lnTo>
                  <a:lnTo>
                    <a:pt x="215176" y="7099"/>
                  </a:lnTo>
                  <a:lnTo>
                    <a:pt x="214083" y="6413"/>
                  </a:lnTo>
                  <a:lnTo>
                    <a:pt x="214083" y="11264"/>
                  </a:lnTo>
                  <a:lnTo>
                    <a:pt x="207899" y="11264"/>
                  </a:lnTo>
                  <a:lnTo>
                    <a:pt x="210515" y="8115"/>
                  </a:lnTo>
                  <a:lnTo>
                    <a:pt x="211950" y="8115"/>
                  </a:lnTo>
                  <a:lnTo>
                    <a:pt x="212648" y="8394"/>
                  </a:lnTo>
                  <a:lnTo>
                    <a:pt x="213766" y="9486"/>
                  </a:lnTo>
                  <a:lnTo>
                    <a:pt x="213956" y="9994"/>
                  </a:lnTo>
                  <a:lnTo>
                    <a:pt x="214083" y="11264"/>
                  </a:lnTo>
                  <a:lnTo>
                    <a:pt x="214083" y="6413"/>
                  </a:lnTo>
                  <a:lnTo>
                    <a:pt x="213436" y="5994"/>
                  </a:lnTo>
                  <a:lnTo>
                    <a:pt x="212382" y="5715"/>
                  </a:lnTo>
                  <a:lnTo>
                    <a:pt x="209892" y="5715"/>
                  </a:lnTo>
                  <a:lnTo>
                    <a:pt x="205105" y="14351"/>
                  </a:lnTo>
                  <a:lnTo>
                    <a:pt x="205257" y="14998"/>
                  </a:lnTo>
                  <a:lnTo>
                    <a:pt x="206286" y="17005"/>
                  </a:lnTo>
                  <a:lnTo>
                    <a:pt x="207010" y="17780"/>
                  </a:lnTo>
                  <a:lnTo>
                    <a:pt x="208826" y="18884"/>
                  </a:lnTo>
                  <a:lnTo>
                    <a:pt x="209892" y="19164"/>
                  </a:lnTo>
                  <a:lnTo>
                    <a:pt x="212064" y="19164"/>
                  </a:lnTo>
                  <a:lnTo>
                    <a:pt x="216674" y="15278"/>
                  </a:lnTo>
                  <a:lnTo>
                    <a:pt x="213690" y="15278"/>
                  </a:lnTo>
                  <a:lnTo>
                    <a:pt x="213487" y="15735"/>
                  </a:lnTo>
                  <a:lnTo>
                    <a:pt x="213194" y="16090"/>
                  </a:lnTo>
                  <a:lnTo>
                    <a:pt x="212382" y="16611"/>
                  </a:lnTo>
                  <a:lnTo>
                    <a:pt x="211810" y="16751"/>
                  </a:lnTo>
                  <a:lnTo>
                    <a:pt x="210439" y="16751"/>
                  </a:lnTo>
                  <a:lnTo>
                    <a:pt x="207899" y="13144"/>
                  </a:lnTo>
                  <a:lnTo>
                    <a:pt x="216966" y="13144"/>
                  </a:lnTo>
                  <a:close/>
                </a:path>
                <a:path w="339089" h="72389">
                  <a:moveTo>
                    <a:pt x="229781" y="16192"/>
                  </a:moveTo>
                  <a:lnTo>
                    <a:pt x="224345" y="11074"/>
                  </a:lnTo>
                  <a:lnTo>
                    <a:pt x="223799" y="10947"/>
                  </a:lnTo>
                  <a:lnTo>
                    <a:pt x="223024" y="10604"/>
                  </a:lnTo>
                  <a:lnTo>
                    <a:pt x="222745" y="10401"/>
                  </a:lnTo>
                  <a:lnTo>
                    <a:pt x="222440" y="9944"/>
                  </a:lnTo>
                  <a:lnTo>
                    <a:pt x="222529" y="8623"/>
                  </a:lnTo>
                  <a:lnTo>
                    <a:pt x="223240" y="8140"/>
                  </a:lnTo>
                  <a:lnTo>
                    <a:pt x="223761" y="8013"/>
                  </a:lnTo>
                  <a:lnTo>
                    <a:pt x="225094" y="8013"/>
                  </a:lnTo>
                  <a:lnTo>
                    <a:pt x="225615" y="8140"/>
                  </a:lnTo>
                  <a:lnTo>
                    <a:pt x="226402" y="8623"/>
                  </a:lnTo>
                  <a:lnTo>
                    <a:pt x="226644" y="8966"/>
                  </a:lnTo>
                  <a:lnTo>
                    <a:pt x="226733" y="9410"/>
                  </a:lnTo>
                  <a:lnTo>
                    <a:pt x="229527" y="9410"/>
                  </a:lnTo>
                  <a:lnTo>
                    <a:pt x="226009" y="5715"/>
                  </a:lnTo>
                  <a:lnTo>
                    <a:pt x="223443" y="5715"/>
                  </a:lnTo>
                  <a:lnTo>
                    <a:pt x="219583" y="10642"/>
                  </a:lnTo>
                  <a:lnTo>
                    <a:pt x="220002" y="11531"/>
                  </a:lnTo>
                  <a:lnTo>
                    <a:pt x="224802" y="13411"/>
                  </a:lnTo>
                  <a:lnTo>
                    <a:pt x="225298" y="13512"/>
                  </a:lnTo>
                  <a:lnTo>
                    <a:pt x="226098" y="13766"/>
                  </a:lnTo>
                  <a:lnTo>
                    <a:pt x="226402" y="13957"/>
                  </a:lnTo>
                  <a:lnTo>
                    <a:pt x="226809" y="14452"/>
                  </a:lnTo>
                  <a:lnTo>
                    <a:pt x="226885" y="15621"/>
                  </a:lnTo>
                  <a:lnTo>
                    <a:pt x="226758" y="15913"/>
                  </a:lnTo>
                  <a:lnTo>
                    <a:pt x="226479" y="16332"/>
                  </a:lnTo>
                  <a:lnTo>
                    <a:pt x="226237" y="16522"/>
                  </a:lnTo>
                  <a:lnTo>
                    <a:pt x="225577" y="16802"/>
                  </a:lnTo>
                  <a:lnTo>
                    <a:pt x="225183" y="16865"/>
                  </a:lnTo>
                  <a:lnTo>
                    <a:pt x="224155" y="16865"/>
                  </a:lnTo>
                  <a:lnTo>
                    <a:pt x="222123" y="14935"/>
                  </a:lnTo>
                  <a:lnTo>
                    <a:pt x="219189" y="14935"/>
                  </a:lnTo>
                  <a:lnTo>
                    <a:pt x="223494" y="19164"/>
                  </a:lnTo>
                  <a:lnTo>
                    <a:pt x="225780" y="19164"/>
                  </a:lnTo>
                  <a:lnTo>
                    <a:pt x="229692" y="16522"/>
                  </a:lnTo>
                  <a:lnTo>
                    <a:pt x="229781" y="16192"/>
                  </a:lnTo>
                  <a:close/>
                </a:path>
                <a:path w="339089" h="72389">
                  <a:moveTo>
                    <a:pt x="244373" y="6007"/>
                  </a:moveTo>
                  <a:lnTo>
                    <a:pt x="241439" y="6007"/>
                  </a:lnTo>
                  <a:lnTo>
                    <a:pt x="241439" y="14224"/>
                  </a:lnTo>
                  <a:lnTo>
                    <a:pt x="241300" y="14808"/>
                  </a:lnTo>
                  <a:lnTo>
                    <a:pt x="240766" y="15748"/>
                  </a:lnTo>
                  <a:lnTo>
                    <a:pt x="240411" y="16103"/>
                  </a:lnTo>
                  <a:lnTo>
                    <a:pt x="239534" y="16586"/>
                  </a:lnTo>
                  <a:lnTo>
                    <a:pt x="239039" y="16700"/>
                  </a:lnTo>
                  <a:lnTo>
                    <a:pt x="237655" y="16700"/>
                  </a:lnTo>
                  <a:lnTo>
                    <a:pt x="236994" y="16459"/>
                  </a:lnTo>
                  <a:lnTo>
                    <a:pt x="236029" y="15519"/>
                  </a:lnTo>
                  <a:lnTo>
                    <a:pt x="235788" y="14808"/>
                  </a:lnTo>
                  <a:lnTo>
                    <a:pt x="235788" y="6007"/>
                  </a:lnTo>
                  <a:lnTo>
                    <a:pt x="232854" y="6007"/>
                  </a:lnTo>
                  <a:lnTo>
                    <a:pt x="236601" y="19164"/>
                  </a:lnTo>
                  <a:lnTo>
                    <a:pt x="238544" y="19164"/>
                  </a:lnTo>
                  <a:lnTo>
                    <a:pt x="239356" y="18973"/>
                  </a:lnTo>
                  <a:lnTo>
                    <a:pt x="240728" y="18173"/>
                  </a:lnTo>
                  <a:lnTo>
                    <a:pt x="241236" y="17614"/>
                  </a:lnTo>
                  <a:lnTo>
                    <a:pt x="241566" y="16916"/>
                  </a:lnTo>
                  <a:lnTo>
                    <a:pt x="241782" y="18872"/>
                  </a:lnTo>
                  <a:lnTo>
                    <a:pt x="244373" y="18872"/>
                  </a:lnTo>
                  <a:lnTo>
                    <a:pt x="244373" y="16916"/>
                  </a:lnTo>
                  <a:lnTo>
                    <a:pt x="244373" y="16700"/>
                  </a:lnTo>
                  <a:lnTo>
                    <a:pt x="244373" y="6007"/>
                  </a:lnTo>
                  <a:close/>
                </a:path>
                <a:path w="339089" h="72389">
                  <a:moveTo>
                    <a:pt x="250736" y="1270"/>
                  </a:moveTo>
                  <a:lnTo>
                    <a:pt x="247802" y="1270"/>
                  </a:lnTo>
                  <a:lnTo>
                    <a:pt x="247802" y="18872"/>
                  </a:lnTo>
                  <a:lnTo>
                    <a:pt x="250736" y="18872"/>
                  </a:lnTo>
                  <a:lnTo>
                    <a:pt x="250736" y="1270"/>
                  </a:lnTo>
                  <a:close/>
                </a:path>
                <a:path w="339089" h="72389">
                  <a:moveTo>
                    <a:pt x="261924" y="16383"/>
                  </a:moveTo>
                  <a:lnTo>
                    <a:pt x="259588" y="16383"/>
                  </a:lnTo>
                  <a:lnTo>
                    <a:pt x="259130" y="16268"/>
                  </a:lnTo>
                  <a:lnTo>
                    <a:pt x="258610" y="15786"/>
                  </a:lnTo>
                  <a:lnTo>
                    <a:pt x="258483" y="8458"/>
                  </a:lnTo>
                  <a:lnTo>
                    <a:pt x="261874" y="8458"/>
                  </a:lnTo>
                  <a:lnTo>
                    <a:pt x="261874" y="6007"/>
                  </a:lnTo>
                  <a:lnTo>
                    <a:pt x="258483" y="6007"/>
                  </a:lnTo>
                  <a:lnTo>
                    <a:pt x="258483" y="2540"/>
                  </a:lnTo>
                  <a:lnTo>
                    <a:pt x="255892" y="2540"/>
                  </a:lnTo>
                  <a:lnTo>
                    <a:pt x="255549" y="6007"/>
                  </a:lnTo>
                  <a:lnTo>
                    <a:pt x="253326" y="6007"/>
                  </a:lnTo>
                  <a:lnTo>
                    <a:pt x="253326" y="8458"/>
                  </a:lnTo>
                  <a:lnTo>
                    <a:pt x="255549" y="8458"/>
                  </a:lnTo>
                  <a:lnTo>
                    <a:pt x="255651" y="16268"/>
                  </a:lnTo>
                  <a:lnTo>
                    <a:pt x="255714" y="16586"/>
                  </a:lnTo>
                  <a:lnTo>
                    <a:pt x="256374" y="17792"/>
                  </a:lnTo>
                  <a:lnTo>
                    <a:pt x="256844" y="18224"/>
                  </a:lnTo>
                  <a:lnTo>
                    <a:pt x="258076" y="18745"/>
                  </a:lnTo>
                  <a:lnTo>
                    <a:pt x="258800" y="18872"/>
                  </a:lnTo>
                  <a:lnTo>
                    <a:pt x="261924" y="18872"/>
                  </a:lnTo>
                  <a:lnTo>
                    <a:pt x="261924" y="16383"/>
                  </a:lnTo>
                  <a:close/>
                </a:path>
                <a:path w="339089" h="72389">
                  <a:moveTo>
                    <a:pt x="275678" y="13195"/>
                  </a:moveTo>
                  <a:lnTo>
                    <a:pt x="275577" y="9245"/>
                  </a:lnTo>
                  <a:lnTo>
                    <a:pt x="275437" y="8712"/>
                  </a:lnTo>
                  <a:lnTo>
                    <a:pt x="275094" y="8115"/>
                  </a:lnTo>
                  <a:lnTo>
                    <a:pt x="274637" y="7289"/>
                  </a:lnTo>
                  <a:lnTo>
                    <a:pt x="274027" y="6718"/>
                  </a:lnTo>
                  <a:lnTo>
                    <a:pt x="273215" y="6337"/>
                  </a:lnTo>
                  <a:lnTo>
                    <a:pt x="272415" y="5918"/>
                  </a:lnTo>
                  <a:lnTo>
                    <a:pt x="271411" y="5715"/>
                  </a:lnTo>
                  <a:lnTo>
                    <a:pt x="269278" y="5715"/>
                  </a:lnTo>
                  <a:lnTo>
                    <a:pt x="264972" y="9804"/>
                  </a:lnTo>
                  <a:lnTo>
                    <a:pt x="267855" y="9804"/>
                  </a:lnTo>
                  <a:lnTo>
                    <a:pt x="267970" y="9245"/>
                  </a:lnTo>
                  <a:lnTo>
                    <a:pt x="268236" y="8826"/>
                  </a:lnTo>
                  <a:lnTo>
                    <a:pt x="269062" y="8255"/>
                  </a:lnTo>
                  <a:lnTo>
                    <a:pt x="269595" y="8115"/>
                  </a:lnTo>
                  <a:lnTo>
                    <a:pt x="270891" y="8115"/>
                  </a:lnTo>
                  <a:lnTo>
                    <a:pt x="272745" y="11315"/>
                  </a:lnTo>
                  <a:lnTo>
                    <a:pt x="272643" y="13195"/>
                  </a:lnTo>
                  <a:lnTo>
                    <a:pt x="269989" y="16840"/>
                  </a:lnTo>
                  <a:lnTo>
                    <a:pt x="269151" y="16840"/>
                  </a:lnTo>
                  <a:lnTo>
                    <a:pt x="268782" y="16751"/>
                  </a:lnTo>
                  <a:lnTo>
                    <a:pt x="268224" y="16471"/>
                  </a:lnTo>
                  <a:lnTo>
                    <a:pt x="267995" y="16268"/>
                  </a:lnTo>
                  <a:lnTo>
                    <a:pt x="267665" y="15735"/>
                  </a:lnTo>
                  <a:lnTo>
                    <a:pt x="267703" y="14274"/>
                  </a:lnTo>
                  <a:lnTo>
                    <a:pt x="267995" y="13817"/>
                  </a:lnTo>
                  <a:lnTo>
                    <a:pt x="268274" y="13589"/>
                  </a:lnTo>
                  <a:lnTo>
                    <a:pt x="268643" y="13449"/>
                  </a:lnTo>
                  <a:lnTo>
                    <a:pt x="268998" y="13284"/>
                  </a:lnTo>
                  <a:lnTo>
                    <a:pt x="269455" y="13195"/>
                  </a:lnTo>
                  <a:lnTo>
                    <a:pt x="272643" y="13195"/>
                  </a:lnTo>
                  <a:lnTo>
                    <a:pt x="272643" y="11315"/>
                  </a:lnTo>
                  <a:lnTo>
                    <a:pt x="268579" y="11315"/>
                  </a:lnTo>
                  <a:lnTo>
                    <a:pt x="267639" y="11480"/>
                  </a:lnTo>
                  <a:lnTo>
                    <a:pt x="266090" y="12128"/>
                  </a:lnTo>
                  <a:lnTo>
                    <a:pt x="265506" y="12585"/>
                  </a:lnTo>
                  <a:lnTo>
                    <a:pt x="264706" y="13766"/>
                  </a:lnTo>
                  <a:lnTo>
                    <a:pt x="264553" y="14274"/>
                  </a:lnTo>
                  <a:lnTo>
                    <a:pt x="264553" y="16141"/>
                  </a:lnTo>
                  <a:lnTo>
                    <a:pt x="267931" y="19164"/>
                  </a:lnTo>
                  <a:lnTo>
                    <a:pt x="269392" y="19164"/>
                  </a:lnTo>
                  <a:lnTo>
                    <a:pt x="272872" y="16891"/>
                  </a:lnTo>
                  <a:lnTo>
                    <a:pt x="273164" y="18872"/>
                  </a:lnTo>
                  <a:lnTo>
                    <a:pt x="275678" y="18872"/>
                  </a:lnTo>
                  <a:lnTo>
                    <a:pt x="275678" y="16891"/>
                  </a:lnTo>
                  <a:lnTo>
                    <a:pt x="275678" y="13195"/>
                  </a:lnTo>
                  <a:close/>
                </a:path>
                <a:path w="339089" h="72389">
                  <a:moveTo>
                    <a:pt x="286715" y="16383"/>
                  </a:moveTo>
                  <a:lnTo>
                    <a:pt x="284365" y="16383"/>
                  </a:lnTo>
                  <a:lnTo>
                    <a:pt x="283908" y="16268"/>
                  </a:lnTo>
                  <a:lnTo>
                    <a:pt x="283387" y="15786"/>
                  </a:lnTo>
                  <a:lnTo>
                    <a:pt x="283260" y="8458"/>
                  </a:lnTo>
                  <a:lnTo>
                    <a:pt x="286664" y="8458"/>
                  </a:lnTo>
                  <a:lnTo>
                    <a:pt x="286664" y="6007"/>
                  </a:lnTo>
                  <a:lnTo>
                    <a:pt x="283260" y="6007"/>
                  </a:lnTo>
                  <a:lnTo>
                    <a:pt x="283260" y="2540"/>
                  </a:lnTo>
                  <a:lnTo>
                    <a:pt x="280670" y="2540"/>
                  </a:lnTo>
                  <a:lnTo>
                    <a:pt x="280327" y="6007"/>
                  </a:lnTo>
                  <a:lnTo>
                    <a:pt x="278104" y="6007"/>
                  </a:lnTo>
                  <a:lnTo>
                    <a:pt x="278104" y="8458"/>
                  </a:lnTo>
                  <a:lnTo>
                    <a:pt x="280327" y="8458"/>
                  </a:lnTo>
                  <a:lnTo>
                    <a:pt x="280428" y="16268"/>
                  </a:lnTo>
                  <a:lnTo>
                    <a:pt x="280492" y="16586"/>
                  </a:lnTo>
                  <a:lnTo>
                    <a:pt x="281165" y="17792"/>
                  </a:lnTo>
                  <a:lnTo>
                    <a:pt x="281635" y="18224"/>
                  </a:lnTo>
                  <a:lnTo>
                    <a:pt x="282854" y="18745"/>
                  </a:lnTo>
                  <a:lnTo>
                    <a:pt x="283578" y="18872"/>
                  </a:lnTo>
                  <a:lnTo>
                    <a:pt x="286715" y="18872"/>
                  </a:lnTo>
                  <a:lnTo>
                    <a:pt x="286715" y="16383"/>
                  </a:lnTo>
                  <a:close/>
                </a:path>
                <a:path w="339089" h="72389">
                  <a:moveTo>
                    <a:pt x="299542" y="16192"/>
                  </a:moveTo>
                  <a:lnTo>
                    <a:pt x="299440" y="13411"/>
                  </a:lnTo>
                  <a:lnTo>
                    <a:pt x="299110" y="12954"/>
                  </a:lnTo>
                  <a:lnTo>
                    <a:pt x="298780" y="12433"/>
                  </a:lnTo>
                  <a:lnTo>
                    <a:pt x="298246" y="12039"/>
                  </a:lnTo>
                  <a:lnTo>
                    <a:pt x="296824" y="11518"/>
                  </a:lnTo>
                  <a:lnTo>
                    <a:pt x="295922" y="11315"/>
                  </a:lnTo>
                  <a:lnTo>
                    <a:pt x="294119" y="11074"/>
                  </a:lnTo>
                  <a:lnTo>
                    <a:pt x="293573" y="10947"/>
                  </a:lnTo>
                  <a:lnTo>
                    <a:pt x="292785" y="10604"/>
                  </a:lnTo>
                  <a:lnTo>
                    <a:pt x="292506" y="10401"/>
                  </a:lnTo>
                  <a:lnTo>
                    <a:pt x="292201" y="9944"/>
                  </a:lnTo>
                  <a:lnTo>
                    <a:pt x="292290" y="8623"/>
                  </a:lnTo>
                  <a:lnTo>
                    <a:pt x="293001" y="8140"/>
                  </a:lnTo>
                  <a:lnTo>
                    <a:pt x="293522" y="8013"/>
                  </a:lnTo>
                  <a:lnTo>
                    <a:pt x="294855" y="8013"/>
                  </a:lnTo>
                  <a:lnTo>
                    <a:pt x="295376" y="8140"/>
                  </a:lnTo>
                  <a:lnTo>
                    <a:pt x="296164" y="8623"/>
                  </a:lnTo>
                  <a:lnTo>
                    <a:pt x="296405" y="8966"/>
                  </a:lnTo>
                  <a:lnTo>
                    <a:pt x="296494" y="9410"/>
                  </a:lnTo>
                  <a:lnTo>
                    <a:pt x="299288" y="9410"/>
                  </a:lnTo>
                  <a:lnTo>
                    <a:pt x="295770" y="5715"/>
                  </a:lnTo>
                  <a:lnTo>
                    <a:pt x="293204" y="5715"/>
                  </a:lnTo>
                  <a:lnTo>
                    <a:pt x="289344" y="10642"/>
                  </a:lnTo>
                  <a:lnTo>
                    <a:pt x="289763" y="11531"/>
                  </a:lnTo>
                  <a:lnTo>
                    <a:pt x="294563" y="13411"/>
                  </a:lnTo>
                  <a:lnTo>
                    <a:pt x="295059" y="13512"/>
                  </a:lnTo>
                  <a:lnTo>
                    <a:pt x="295859" y="13766"/>
                  </a:lnTo>
                  <a:lnTo>
                    <a:pt x="296164" y="13957"/>
                  </a:lnTo>
                  <a:lnTo>
                    <a:pt x="296570" y="14452"/>
                  </a:lnTo>
                  <a:lnTo>
                    <a:pt x="296646" y="15621"/>
                  </a:lnTo>
                  <a:lnTo>
                    <a:pt x="296519" y="15913"/>
                  </a:lnTo>
                  <a:lnTo>
                    <a:pt x="296240" y="16332"/>
                  </a:lnTo>
                  <a:lnTo>
                    <a:pt x="295998" y="16522"/>
                  </a:lnTo>
                  <a:lnTo>
                    <a:pt x="295338" y="16802"/>
                  </a:lnTo>
                  <a:lnTo>
                    <a:pt x="294944" y="16865"/>
                  </a:lnTo>
                  <a:lnTo>
                    <a:pt x="293916" y="16865"/>
                  </a:lnTo>
                  <a:lnTo>
                    <a:pt x="291884" y="14935"/>
                  </a:lnTo>
                  <a:lnTo>
                    <a:pt x="288950" y="14935"/>
                  </a:lnTo>
                  <a:lnTo>
                    <a:pt x="293255" y="19164"/>
                  </a:lnTo>
                  <a:lnTo>
                    <a:pt x="295541" y="19164"/>
                  </a:lnTo>
                  <a:lnTo>
                    <a:pt x="296468" y="18986"/>
                  </a:lnTo>
                  <a:lnTo>
                    <a:pt x="297980" y="18351"/>
                  </a:lnTo>
                  <a:lnTo>
                    <a:pt x="298564" y="17881"/>
                  </a:lnTo>
                  <a:lnTo>
                    <a:pt x="299262" y="16865"/>
                  </a:lnTo>
                  <a:lnTo>
                    <a:pt x="299453" y="16522"/>
                  </a:lnTo>
                  <a:lnTo>
                    <a:pt x="299542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85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78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82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48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63" y="6108"/>
                  </a:moveTo>
                  <a:lnTo>
                    <a:pt x="49453" y="2311"/>
                  </a:lnTo>
                  <a:lnTo>
                    <a:pt x="49453" y="8115"/>
                  </a:lnTo>
                  <a:lnTo>
                    <a:pt x="49225" y="8750"/>
                  </a:lnTo>
                  <a:lnTo>
                    <a:pt x="48221" y="9829"/>
                  </a:lnTo>
                  <a:lnTo>
                    <a:pt x="47371" y="10096"/>
                  </a:lnTo>
                  <a:lnTo>
                    <a:pt x="43167" y="10096"/>
                  </a:lnTo>
                  <a:lnTo>
                    <a:pt x="43167" y="4152"/>
                  </a:lnTo>
                  <a:lnTo>
                    <a:pt x="47371" y="4152"/>
                  </a:lnTo>
                  <a:lnTo>
                    <a:pt x="48221" y="4419"/>
                  </a:lnTo>
                  <a:lnTo>
                    <a:pt x="48717" y="4965"/>
                  </a:lnTo>
                  <a:lnTo>
                    <a:pt x="49225" y="5486"/>
                  </a:lnTo>
                  <a:lnTo>
                    <a:pt x="49441" y="6108"/>
                  </a:lnTo>
                  <a:lnTo>
                    <a:pt x="49453" y="8115"/>
                  </a:lnTo>
                  <a:lnTo>
                    <a:pt x="49453" y="2311"/>
                  </a:lnTo>
                  <a:lnTo>
                    <a:pt x="48856" y="1993"/>
                  </a:lnTo>
                  <a:lnTo>
                    <a:pt x="47713" y="1765"/>
                  </a:lnTo>
                  <a:lnTo>
                    <a:pt x="40233" y="1765"/>
                  </a:lnTo>
                  <a:lnTo>
                    <a:pt x="40233" y="18872"/>
                  </a:lnTo>
                  <a:lnTo>
                    <a:pt x="43167" y="18872"/>
                  </a:lnTo>
                  <a:lnTo>
                    <a:pt x="43167" y="12496"/>
                  </a:lnTo>
                  <a:lnTo>
                    <a:pt x="47739" y="12496"/>
                  </a:lnTo>
                  <a:lnTo>
                    <a:pt x="48907" y="12242"/>
                  </a:lnTo>
                  <a:lnTo>
                    <a:pt x="50711" y="11264"/>
                  </a:lnTo>
                  <a:lnTo>
                    <a:pt x="51384" y="10629"/>
                  </a:lnTo>
                  <a:lnTo>
                    <a:pt x="51663" y="10096"/>
                  </a:lnTo>
                  <a:lnTo>
                    <a:pt x="52247" y="9017"/>
                  </a:lnTo>
                  <a:lnTo>
                    <a:pt x="52463" y="8115"/>
                  </a:lnTo>
                  <a:lnTo>
                    <a:pt x="52463" y="6108"/>
                  </a:lnTo>
                  <a:close/>
                </a:path>
                <a:path w="230504" h="24130">
                  <a:moveTo>
                    <a:pt x="65176" y="13195"/>
                  </a:moveTo>
                  <a:lnTo>
                    <a:pt x="65074" y="9245"/>
                  </a:lnTo>
                  <a:lnTo>
                    <a:pt x="64935" y="8712"/>
                  </a:lnTo>
                  <a:lnTo>
                    <a:pt x="64592" y="8115"/>
                  </a:lnTo>
                  <a:lnTo>
                    <a:pt x="64135" y="7289"/>
                  </a:lnTo>
                  <a:lnTo>
                    <a:pt x="63525" y="6718"/>
                  </a:lnTo>
                  <a:lnTo>
                    <a:pt x="62712" y="6337"/>
                  </a:lnTo>
                  <a:lnTo>
                    <a:pt x="61912" y="5918"/>
                  </a:lnTo>
                  <a:lnTo>
                    <a:pt x="60909" y="5715"/>
                  </a:lnTo>
                  <a:lnTo>
                    <a:pt x="58775" y="5715"/>
                  </a:lnTo>
                  <a:lnTo>
                    <a:pt x="54470" y="9804"/>
                  </a:lnTo>
                  <a:lnTo>
                    <a:pt x="57353" y="9804"/>
                  </a:lnTo>
                  <a:lnTo>
                    <a:pt x="57467" y="9245"/>
                  </a:lnTo>
                  <a:lnTo>
                    <a:pt x="57721" y="8826"/>
                  </a:lnTo>
                  <a:lnTo>
                    <a:pt x="58559" y="8255"/>
                  </a:lnTo>
                  <a:lnTo>
                    <a:pt x="59093" y="8115"/>
                  </a:lnTo>
                  <a:lnTo>
                    <a:pt x="60388" y="8115"/>
                  </a:lnTo>
                  <a:lnTo>
                    <a:pt x="62242" y="11315"/>
                  </a:lnTo>
                  <a:lnTo>
                    <a:pt x="62141" y="13195"/>
                  </a:lnTo>
                  <a:lnTo>
                    <a:pt x="59474" y="16840"/>
                  </a:lnTo>
                  <a:lnTo>
                    <a:pt x="58648" y="16840"/>
                  </a:lnTo>
                  <a:lnTo>
                    <a:pt x="58280" y="16751"/>
                  </a:lnTo>
                  <a:lnTo>
                    <a:pt x="57721" y="16471"/>
                  </a:lnTo>
                  <a:lnTo>
                    <a:pt x="57492" y="16268"/>
                  </a:lnTo>
                  <a:lnTo>
                    <a:pt x="57162" y="15735"/>
                  </a:lnTo>
                  <a:lnTo>
                    <a:pt x="57200" y="14274"/>
                  </a:lnTo>
                  <a:lnTo>
                    <a:pt x="57492" y="13817"/>
                  </a:lnTo>
                  <a:lnTo>
                    <a:pt x="57772" y="13589"/>
                  </a:lnTo>
                  <a:lnTo>
                    <a:pt x="58496" y="13284"/>
                  </a:lnTo>
                  <a:lnTo>
                    <a:pt x="58953" y="13195"/>
                  </a:lnTo>
                  <a:lnTo>
                    <a:pt x="62141" y="13195"/>
                  </a:lnTo>
                  <a:lnTo>
                    <a:pt x="62141" y="11315"/>
                  </a:lnTo>
                  <a:lnTo>
                    <a:pt x="58077" y="11315"/>
                  </a:lnTo>
                  <a:lnTo>
                    <a:pt x="57137" y="11480"/>
                  </a:lnTo>
                  <a:lnTo>
                    <a:pt x="55587" y="12128"/>
                  </a:lnTo>
                  <a:lnTo>
                    <a:pt x="55003" y="12585"/>
                  </a:lnTo>
                  <a:lnTo>
                    <a:pt x="54203" y="13766"/>
                  </a:lnTo>
                  <a:lnTo>
                    <a:pt x="54127" y="16471"/>
                  </a:lnTo>
                  <a:lnTo>
                    <a:pt x="54305" y="16891"/>
                  </a:lnTo>
                  <a:lnTo>
                    <a:pt x="54787" y="17792"/>
                  </a:lnTo>
                  <a:lnTo>
                    <a:pt x="55283" y="18275"/>
                  </a:lnTo>
                  <a:lnTo>
                    <a:pt x="56603" y="18986"/>
                  </a:lnTo>
                  <a:lnTo>
                    <a:pt x="57429" y="19164"/>
                  </a:lnTo>
                  <a:lnTo>
                    <a:pt x="58889" y="19164"/>
                  </a:lnTo>
                  <a:lnTo>
                    <a:pt x="62369" y="16891"/>
                  </a:lnTo>
                  <a:lnTo>
                    <a:pt x="62661" y="18872"/>
                  </a:lnTo>
                  <a:lnTo>
                    <a:pt x="65176" y="18872"/>
                  </a:lnTo>
                  <a:lnTo>
                    <a:pt x="65176" y="16891"/>
                  </a:lnTo>
                  <a:lnTo>
                    <a:pt x="65176" y="13195"/>
                  </a:lnTo>
                  <a:close/>
                </a:path>
                <a:path w="230504" h="24130">
                  <a:moveTo>
                    <a:pt x="78511" y="16192"/>
                  </a:moveTo>
                  <a:lnTo>
                    <a:pt x="73075" y="11074"/>
                  </a:lnTo>
                  <a:lnTo>
                    <a:pt x="72529" y="10947"/>
                  </a:lnTo>
                  <a:lnTo>
                    <a:pt x="71755" y="10604"/>
                  </a:lnTo>
                  <a:lnTo>
                    <a:pt x="71475" y="10401"/>
                  </a:lnTo>
                  <a:lnTo>
                    <a:pt x="71170" y="9944"/>
                  </a:lnTo>
                  <a:lnTo>
                    <a:pt x="71259" y="8623"/>
                  </a:lnTo>
                  <a:lnTo>
                    <a:pt x="71970" y="8140"/>
                  </a:lnTo>
                  <a:lnTo>
                    <a:pt x="72491" y="8013"/>
                  </a:lnTo>
                  <a:lnTo>
                    <a:pt x="73825" y="8013"/>
                  </a:lnTo>
                  <a:lnTo>
                    <a:pt x="74345" y="8140"/>
                  </a:lnTo>
                  <a:lnTo>
                    <a:pt x="75120" y="8623"/>
                  </a:lnTo>
                  <a:lnTo>
                    <a:pt x="75374" y="8966"/>
                  </a:lnTo>
                  <a:lnTo>
                    <a:pt x="75463" y="9410"/>
                  </a:lnTo>
                  <a:lnTo>
                    <a:pt x="78257" y="9410"/>
                  </a:lnTo>
                  <a:lnTo>
                    <a:pt x="78143" y="8623"/>
                  </a:lnTo>
                  <a:lnTo>
                    <a:pt x="78028" y="8140"/>
                  </a:lnTo>
                  <a:lnTo>
                    <a:pt x="77952" y="8013"/>
                  </a:lnTo>
                  <a:lnTo>
                    <a:pt x="77584" y="7353"/>
                  </a:lnTo>
                  <a:lnTo>
                    <a:pt x="75907" y="6045"/>
                  </a:lnTo>
                  <a:lnTo>
                    <a:pt x="74739" y="5715"/>
                  </a:lnTo>
                  <a:lnTo>
                    <a:pt x="72174" y="5715"/>
                  </a:lnTo>
                  <a:lnTo>
                    <a:pt x="71285" y="5880"/>
                  </a:lnTo>
                  <a:lnTo>
                    <a:pt x="70535" y="6210"/>
                  </a:lnTo>
                  <a:lnTo>
                    <a:pt x="69773" y="6515"/>
                  </a:lnTo>
                  <a:lnTo>
                    <a:pt x="69202" y="6959"/>
                  </a:lnTo>
                  <a:lnTo>
                    <a:pt x="68402" y="8102"/>
                  </a:lnTo>
                  <a:lnTo>
                    <a:pt x="68313" y="10642"/>
                  </a:lnTo>
                  <a:lnTo>
                    <a:pt x="68732" y="11531"/>
                  </a:lnTo>
                  <a:lnTo>
                    <a:pt x="73533" y="13411"/>
                  </a:lnTo>
                  <a:lnTo>
                    <a:pt x="74028" y="13512"/>
                  </a:lnTo>
                  <a:lnTo>
                    <a:pt x="74828" y="13766"/>
                  </a:lnTo>
                  <a:lnTo>
                    <a:pt x="75120" y="13957"/>
                  </a:lnTo>
                  <a:lnTo>
                    <a:pt x="75526" y="14452"/>
                  </a:lnTo>
                  <a:lnTo>
                    <a:pt x="75615" y="15621"/>
                  </a:lnTo>
                  <a:lnTo>
                    <a:pt x="75501" y="15913"/>
                  </a:lnTo>
                  <a:lnTo>
                    <a:pt x="75209" y="16332"/>
                  </a:lnTo>
                  <a:lnTo>
                    <a:pt x="74968" y="16522"/>
                  </a:lnTo>
                  <a:lnTo>
                    <a:pt x="74307" y="16802"/>
                  </a:lnTo>
                  <a:lnTo>
                    <a:pt x="73914" y="16865"/>
                  </a:lnTo>
                  <a:lnTo>
                    <a:pt x="72885" y="16865"/>
                  </a:lnTo>
                  <a:lnTo>
                    <a:pt x="70853" y="14935"/>
                  </a:lnTo>
                  <a:lnTo>
                    <a:pt x="67919" y="14935"/>
                  </a:lnTo>
                  <a:lnTo>
                    <a:pt x="72224" y="19164"/>
                  </a:lnTo>
                  <a:lnTo>
                    <a:pt x="74510" y="19164"/>
                  </a:lnTo>
                  <a:lnTo>
                    <a:pt x="78422" y="16522"/>
                  </a:lnTo>
                  <a:lnTo>
                    <a:pt x="78511" y="16192"/>
                  </a:lnTo>
                  <a:close/>
                </a:path>
                <a:path w="230504" h="24130">
                  <a:moveTo>
                    <a:pt x="91503" y="16192"/>
                  </a:moveTo>
                  <a:lnTo>
                    <a:pt x="86067" y="11074"/>
                  </a:lnTo>
                  <a:lnTo>
                    <a:pt x="85521" y="10947"/>
                  </a:lnTo>
                  <a:lnTo>
                    <a:pt x="84734" y="10604"/>
                  </a:lnTo>
                  <a:lnTo>
                    <a:pt x="84467" y="10401"/>
                  </a:lnTo>
                  <a:lnTo>
                    <a:pt x="84150" y="9944"/>
                  </a:lnTo>
                  <a:lnTo>
                    <a:pt x="84251" y="8623"/>
                  </a:lnTo>
                  <a:lnTo>
                    <a:pt x="84950" y="8140"/>
                  </a:lnTo>
                  <a:lnTo>
                    <a:pt x="85471" y="8013"/>
                  </a:lnTo>
                  <a:lnTo>
                    <a:pt x="86804" y="8013"/>
                  </a:lnTo>
                  <a:lnTo>
                    <a:pt x="87337" y="8140"/>
                  </a:lnTo>
                  <a:lnTo>
                    <a:pt x="88112" y="8623"/>
                  </a:lnTo>
                  <a:lnTo>
                    <a:pt x="88353" y="8966"/>
                  </a:lnTo>
                  <a:lnTo>
                    <a:pt x="88455" y="9410"/>
                  </a:lnTo>
                  <a:lnTo>
                    <a:pt x="91236" y="9410"/>
                  </a:lnTo>
                  <a:lnTo>
                    <a:pt x="91135" y="8623"/>
                  </a:lnTo>
                  <a:lnTo>
                    <a:pt x="91020" y="8140"/>
                  </a:lnTo>
                  <a:lnTo>
                    <a:pt x="90944" y="8013"/>
                  </a:lnTo>
                  <a:lnTo>
                    <a:pt x="90576" y="7353"/>
                  </a:lnTo>
                  <a:lnTo>
                    <a:pt x="88900" y="6045"/>
                  </a:lnTo>
                  <a:lnTo>
                    <a:pt x="87718" y="5715"/>
                  </a:lnTo>
                  <a:lnTo>
                    <a:pt x="85166" y="5715"/>
                  </a:lnTo>
                  <a:lnTo>
                    <a:pt x="81305" y="10642"/>
                  </a:lnTo>
                  <a:lnTo>
                    <a:pt x="81724" y="11531"/>
                  </a:lnTo>
                  <a:lnTo>
                    <a:pt x="86512" y="13411"/>
                  </a:lnTo>
                  <a:lnTo>
                    <a:pt x="87020" y="13512"/>
                  </a:lnTo>
                  <a:lnTo>
                    <a:pt x="87807" y="13766"/>
                  </a:lnTo>
                  <a:lnTo>
                    <a:pt x="88112" y="13957"/>
                  </a:lnTo>
                  <a:lnTo>
                    <a:pt x="88519" y="14452"/>
                  </a:lnTo>
                  <a:lnTo>
                    <a:pt x="88595" y="15621"/>
                  </a:lnTo>
                  <a:lnTo>
                    <a:pt x="88480" y="15913"/>
                  </a:lnTo>
                  <a:lnTo>
                    <a:pt x="88201" y="16332"/>
                  </a:lnTo>
                  <a:lnTo>
                    <a:pt x="87947" y="16522"/>
                  </a:lnTo>
                  <a:lnTo>
                    <a:pt x="87299" y="16802"/>
                  </a:lnTo>
                  <a:lnTo>
                    <a:pt x="86906" y="16865"/>
                  </a:lnTo>
                  <a:lnTo>
                    <a:pt x="85877" y="16865"/>
                  </a:lnTo>
                  <a:lnTo>
                    <a:pt x="83832" y="14935"/>
                  </a:lnTo>
                  <a:lnTo>
                    <a:pt x="80899" y="14935"/>
                  </a:lnTo>
                  <a:lnTo>
                    <a:pt x="85217" y="19164"/>
                  </a:lnTo>
                  <a:lnTo>
                    <a:pt x="87490" y="19164"/>
                  </a:lnTo>
                  <a:lnTo>
                    <a:pt x="91414" y="16522"/>
                  </a:lnTo>
                  <a:lnTo>
                    <a:pt x="91503" y="16192"/>
                  </a:lnTo>
                  <a:close/>
                </a:path>
                <a:path w="230504" h="24130">
                  <a:moveTo>
                    <a:pt x="106083" y="13144"/>
                  </a:moveTo>
                  <a:lnTo>
                    <a:pt x="106006" y="10261"/>
                  </a:lnTo>
                  <a:lnTo>
                    <a:pt x="105905" y="9766"/>
                  </a:lnTo>
                  <a:lnTo>
                    <a:pt x="105422" y="8826"/>
                  </a:lnTo>
                  <a:lnTo>
                    <a:pt x="105092" y="8115"/>
                  </a:lnTo>
                  <a:lnTo>
                    <a:pt x="104978" y="7861"/>
                  </a:lnTo>
                  <a:lnTo>
                    <a:pt x="104305" y="7099"/>
                  </a:lnTo>
                  <a:lnTo>
                    <a:pt x="103200" y="6400"/>
                  </a:lnTo>
                  <a:lnTo>
                    <a:pt x="103200" y="11264"/>
                  </a:lnTo>
                  <a:lnTo>
                    <a:pt x="97015" y="11264"/>
                  </a:lnTo>
                  <a:lnTo>
                    <a:pt x="99631" y="8115"/>
                  </a:lnTo>
                  <a:lnTo>
                    <a:pt x="101066" y="8115"/>
                  </a:lnTo>
                  <a:lnTo>
                    <a:pt x="101765" y="8394"/>
                  </a:lnTo>
                  <a:lnTo>
                    <a:pt x="102895" y="9486"/>
                  </a:lnTo>
                  <a:lnTo>
                    <a:pt x="103085" y="9994"/>
                  </a:lnTo>
                  <a:lnTo>
                    <a:pt x="103200" y="11264"/>
                  </a:lnTo>
                  <a:lnTo>
                    <a:pt x="103200" y="6400"/>
                  </a:lnTo>
                  <a:lnTo>
                    <a:pt x="102565" y="5994"/>
                  </a:lnTo>
                  <a:lnTo>
                    <a:pt x="101498" y="5715"/>
                  </a:lnTo>
                  <a:lnTo>
                    <a:pt x="99021" y="5715"/>
                  </a:lnTo>
                  <a:lnTo>
                    <a:pt x="94246" y="14351"/>
                  </a:lnTo>
                  <a:lnTo>
                    <a:pt x="94386" y="14998"/>
                  </a:lnTo>
                  <a:lnTo>
                    <a:pt x="95415" y="17005"/>
                  </a:lnTo>
                  <a:lnTo>
                    <a:pt x="96126" y="17780"/>
                  </a:lnTo>
                  <a:lnTo>
                    <a:pt x="97955" y="18884"/>
                  </a:lnTo>
                  <a:lnTo>
                    <a:pt x="99009" y="19164"/>
                  </a:lnTo>
                  <a:lnTo>
                    <a:pt x="101180" y="19164"/>
                  </a:lnTo>
                  <a:lnTo>
                    <a:pt x="105791" y="15278"/>
                  </a:lnTo>
                  <a:lnTo>
                    <a:pt x="102819" y="15278"/>
                  </a:lnTo>
                  <a:lnTo>
                    <a:pt x="102616" y="15735"/>
                  </a:lnTo>
                  <a:lnTo>
                    <a:pt x="102311" y="16090"/>
                  </a:lnTo>
                  <a:lnTo>
                    <a:pt x="101498" y="16611"/>
                  </a:lnTo>
                  <a:lnTo>
                    <a:pt x="100926" y="16751"/>
                  </a:lnTo>
                  <a:lnTo>
                    <a:pt x="99555" y="16751"/>
                  </a:lnTo>
                  <a:lnTo>
                    <a:pt x="97015" y="13144"/>
                  </a:lnTo>
                  <a:lnTo>
                    <a:pt x="106083" y="13144"/>
                  </a:lnTo>
                  <a:close/>
                </a:path>
                <a:path w="230504" h="24130">
                  <a:moveTo>
                    <a:pt x="116941" y="5715"/>
                  </a:moveTo>
                  <a:lnTo>
                    <a:pt x="116141" y="5715"/>
                  </a:lnTo>
                  <a:lnTo>
                    <a:pt x="115404" y="5816"/>
                  </a:lnTo>
                  <a:lnTo>
                    <a:pt x="111848" y="8293"/>
                  </a:lnTo>
                  <a:lnTo>
                    <a:pt x="111607" y="6007"/>
                  </a:lnTo>
                  <a:lnTo>
                    <a:pt x="108991" y="6007"/>
                  </a:lnTo>
                  <a:lnTo>
                    <a:pt x="108991" y="18872"/>
                  </a:lnTo>
                  <a:lnTo>
                    <a:pt x="111925" y="18872"/>
                  </a:lnTo>
                  <a:lnTo>
                    <a:pt x="112014" y="11023"/>
                  </a:lnTo>
                  <a:lnTo>
                    <a:pt x="112369" y="10134"/>
                  </a:lnTo>
                  <a:lnTo>
                    <a:pt x="114846" y="8801"/>
                  </a:lnTo>
                  <a:lnTo>
                    <a:pt x="116941" y="8801"/>
                  </a:lnTo>
                  <a:lnTo>
                    <a:pt x="116941" y="8293"/>
                  </a:lnTo>
                  <a:lnTo>
                    <a:pt x="116941" y="5715"/>
                  </a:lnTo>
                  <a:close/>
                </a:path>
                <a:path w="230504" h="24130">
                  <a:moveTo>
                    <a:pt x="133565" y="3327"/>
                  </a:moveTo>
                  <a:lnTo>
                    <a:pt x="128968" y="0"/>
                  </a:lnTo>
                  <a:lnTo>
                    <a:pt x="127571" y="2006"/>
                  </a:lnTo>
                  <a:lnTo>
                    <a:pt x="132461" y="4965"/>
                  </a:lnTo>
                  <a:lnTo>
                    <a:pt x="133565" y="3327"/>
                  </a:lnTo>
                  <a:close/>
                </a:path>
                <a:path w="230504" h="24130">
                  <a:moveTo>
                    <a:pt x="136156" y="13195"/>
                  </a:moveTo>
                  <a:lnTo>
                    <a:pt x="136055" y="9245"/>
                  </a:lnTo>
                  <a:lnTo>
                    <a:pt x="135915" y="8712"/>
                  </a:lnTo>
                  <a:lnTo>
                    <a:pt x="135572" y="8115"/>
                  </a:lnTo>
                  <a:lnTo>
                    <a:pt x="135115" y="7289"/>
                  </a:lnTo>
                  <a:lnTo>
                    <a:pt x="134505" y="6718"/>
                  </a:lnTo>
                  <a:lnTo>
                    <a:pt x="133680" y="6337"/>
                  </a:lnTo>
                  <a:lnTo>
                    <a:pt x="132892" y="5918"/>
                  </a:lnTo>
                  <a:lnTo>
                    <a:pt x="131889" y="5715"/>
                  </a:lnTo>
                  <a:lnTo>
                    <a:pt x="129755" y="5715"/>
                  </a:lnTo>
                  <a:lnTo>
                    <a:pt x="125450" y="9804"/>
                  </a:lnTo>
                  <a:lnTo>
                    <a:pt x="128333" y="9804"/>
                  </a:lnTo>
                  <a:lnTo>
                    <a:pt x="128447" y="9245"/>
                  </a:lnTo>
                  <a:lnTo>
                    <a:pt x="128701" y="8826"/>
                  </a:lnTo>
                  <a:lnTo>
                    <a:pt x="129540" y="8255"/>
                  </a:lnTo>
                  <a:lnTo>
                    <a:pt x="130060" y="8115"/>
                  </a:lnTo>
                  <a:lnTo>
                    <a:pt x="131368" y="8115"/>
                  </a:lnTo>
                  <a:lnTo>
                    <a:pt x="133223" y="11315"/>
                  </a:lnTo>
                  <a:lnTo>
                    <a:pt x="133121" y="13195"/>
                  </a:lnTo>
                  <a:lnTo>
                    <a:pt x="130454" y="16840"/>
                  </a:lnTo>
                  <a:lnTo>
                    <a:pt x="129628" y="16840"/>
                  </a:lnTo>
                  <a:lnTo>
                    <a:pt x="129260" y="16751"/>
                  </a:lnTo>
                  <a:lnTo>
                    <a:pt x="128701" y="16471"/>
                  </a:lnTo>
                  <a:lnTo>
                    <a:pt x="128473" y="16268"/>
                  </a:lnTo>
                  <a:lnTo>
                    <a:pt x="128143" y="15735"/>
                  </a:lnTo>
                  <a:lnTo>
                    <a:pt x="128181" y="14274"/>
                  </a:lnTo>
                  <a:lnTo>
                    <a:pt x="128473" y="13817"/>
                  </a:lnTo>
                  <a:lnTo>
                    <a:pt x="128752" y="13589"/>
                  </a:lnTo>
                  <a:lnTo>
                    <a:pt x="129476" y="13284"/>
                  </a:lnTo>
                  <a:lnTo>
                    <a:pt x="129933" y="13195"/>
                  </a:lnTo>
                  <a:lnTo>
                    <a:pt x="133121" y="13195"/>
                  </a:lnTo>
                  <a:lnTo>
                    <a:pt x="133121" y="11315"/>
                  </a:lnTo>
                  <a:lnTo>
                    <a:pt x="129057" y="11315"/>
                  </a:lnTo>
                  <a:lnTo>
                    <a:pt x="128117" y="11480"/>
                  </a:lnTo>
                  <a:lnTo>
                    <a:pt x="126568" y="12128"/>
                  </a:lnTo>
                  <a:lnTo>
                    <a:pt x="125971" y="12585"/>
                  </a:lnTo>
                  <a:lnTo>
                    <a:pt x="125183" y="13766"/>
                  </a:lnTo>
                  <a:lnTo>
                    <a:pt x="125107" y="16471"/>
                  </a:lnTo>
                  <a:lnTo>
                    <a:pt x="125285" y="16891"/>
                  </a:lnTo>
                  <a:lnTo>
                    <a:pt x="125768" y="17792"/>
                  </a:lnTo>
                  <a:lnTo>
                    <a:pt x="126263" y="18275"/>
                  </a:lnTo>
                  <a:lnTo>
                    <a:pt x="127584" y="18986"/>
                  </a:lnTo>
                  <a:lnTo>
                    <a:pt x="128409" y="19164"/>
                  </a:lnTo>
                  <a:lnTo>
                    <a:pt x="129870" y="19164"/>
                  </a:lnTo>
                  <a:lnTo>
                    <a:pt x="133337" y="16891"/>
                  </a:lnTo>
                  <a:lnTo>
                    <a:pt x="133642" y="18872"/>
                  </a:lnTo>
                  <a:lnTo>
                    <a:pt x="136156" y="18872"/>
                  </a:lnTo>
                  <a:lnTo>
                    <a:pt x="136156" y="16891"/>
                  </a:lnTo>
                  <a:lnTo>
                    <a:pt x="136156" y="13195"/>
                  </a:lnTo>
                  <a:close/>
                </a:path>
                <a:path w="230504" h="24130">
                  <a:moveTo>
                    <a:pt x="148577" y="1270"/>
                  </a:moveTo>
                  <a:lnTo>
                    <a:pt x="145643" y="1270"/>
                  </a:lnTo>
                  <a:lnTo>
                    <a:pt x="145643" y="18872"/>
                  </a:lnTo>
                  <a:lnTo>
                    <a:pt x="148577" y="18872"/>
                  </a:lnTo>
                  <a:lnTo>
                    <a:pt x="148577" y="1270"/>
                  </a:lnTo>
                  <a:close/>
                </a:path>
                <a:path w="230504" h="24130">
                  <a:moveTo>
                    <a:pt x="155435" y="1765"/>
                  </a:moveTo>
                  <a:lnTo>
                    <a:pt x="152311" y="1765"/>
                  </a:lnTo>
                  <a:lnTo>
                    <a:pt x="150990" y="8356"/>
                  </a:lnTo>
                  <a:lnTo>
                    <a:pt x="153022" y="8356"/>
                  </a:lnTo>
                  <a:lnTo>
                    <a:pt x="155435" y="1765"/>
                  </a:lnTo>
                  <a:close/>
                </a:path>
                <a:path w="230504" h="24130">
                  <a:moveTo>
                    <a:pt x="168719" y="13195"/>
                  </a:moveTo>
                  <a:lnTo>
                    <a:pt x="168617" y="9245"/>
                  </a:lnTo>
                  <a:lnTo>
                    <a:pt x="168503" y="8750"/>
                  </a:lnTo>
                  <a:lnTo>
                    <a:pt x="168135" y="8115"/>
                  </a:lnTo>
                  <a:lnTo>
                    <a:pt x="167678" y="7289"/>
                  </a:lnTo>
                  <a:lnTo>
                    <a:pt x="167068" y="6718"/>
                  </a:lnTo>
                  <a:lnTo>
                    <a:pt x="166255" y="6337"/>
                  </a:lnTo>
                  <a:lnTo>
                    <a:pt x="165455" y="5918"/>
                  </a:lnTo>
                  <a:lnTo>
                    <a:pt x="164452" y="5715"/>
                  </a:lnTo>
                  <a:lnTo>
                    <a:pt x="162318" y="5715"/>
                  </a:lnTo>
                  <a:lnTo>
                    <a:pt x="158013" y="9804"/>
                  </a:lnTo>
                  <a:lnTo>
                    <a:pt x="160896" y="9804"/>
                  </a:lnTo>
                  <a:lnTo>
                    <a:pt x="161010" y="9245"/>
                  </a:lnTo>
                  <a:lnTo>
                    <a:pt x="161264" y="8826"/>
                  </a:lnTo>
                  <a:lnTo>
                    <a:pt x="161683" y="8559"/>
                  </a:lnTo>
                  <a:lnTo>
                    <a:pt x="162102" y="8255"/>
                  </a:lnTo>
                  <a:lnTo>
                    <a:pt x="162636" y="8115"/>
                  </a:lnTo>
                  <a:lnTo>
                    <a:pt x="163931" y="8115"/>
                  </a:lnTo>
                  <a:lnTo>
                    <a:pt x="164465" y="8255"/>
                  </a:lnTo>
                  <a:lnTo>
                    <a:pt x="165163" y="8712"/>
                  </a:lnTo>
                  <a:lnTo>
                    <a:pt x="165417" y="9055"/>
                  </a:lnTo>
                  <a:lnTo>
                    <a:pt x="165709" y="10007"/>
                  </a:lnTo>
                  <a:lnTo>
                    <a:pt x="165785" y="11315"/>
                  </a:lnTo>
                  <a:lnTo>
                    <a:pt x="165684" y="13195"/>
                  </a:lnTo>
                  <a:lnTo>
                    <a:pt x="163029" y="16840"/>
                  </a:lnTo>
                  <a:lnTo>
                    <a:pt x="162191" y="16840"/>
                  </a:lnTo>
                  <a:lnTo>
                    <a:pt x="161823" y="16751"/>
                  </a:lnTo>
                  <a:lnTo>
                    <a:pt x="161264" y="16471"/>
                  </a:lnTo>
                  <a:lnTo>
                    <a:pt x="161036" y="16268"/>
                  </a:lnTo>
                  <a:lnTo>
                    <a:pt x="160705" y="15735"/>
                  </a:lnTo>
                  <a:lnTo>
                    <a:pt x="160743" y="14274"/>
                  </a:lnTo>
                  <a:lnTo>
                    <a:pt x="161036" y="13817"/>
                  </a:lnTo>
                  <a:lnTo>
                    <a:pt x="161315" y="13589"/>
                  </a:lnTo>
                  <a:lnTo>
                    <a:pt x="161683" y="13449"/>
                  </a:lnTo>
                  <a:lnTo>
                    <a:pt x="162039" y="13284"/>
                  </a:lnTo>
                  <a:lnTo>
                    <a:pt x="162496" y="13195"/>
                  </a:lnTo>
                  <a:lnTo>
                    <a:pt x="165684" y="13195"/>
                  </a:lnTo>
                  <a:lnTo>
                    <a:pt x="165684" y="11315"/>
                  </a:lnTo>
                  <a:lnTo>
                    <a:pt x="161620" y="11315"/>
                  </a:lnTo>
                  <a:lnTo>
                    <a:pt x="160680" y="11480"/>
                  </a:lnTo>
                  <a:lnTo>
                    <a:pt x="159131" y="12128"/>
                  </a:lnTo>
                  <a:lnTo>
                    <a:pt x="158546" y="12585"/>
                  </a:lnTo>
                  <a:lnTo>
                    <a:pt x="157746" y="13766"/>
                  </a:lnTo>
                  <a:lnTo>
                    <a:pt x="157670" y="16471"/>
                  </a:lnTo>
                  <a:lnTo>
                    <a:pt x="157861" y="16891"/>
                  </a:lnTo>
                  <a:lnTo>
                    <a:pt x="158343" y="17792"/>
                  </a:lnTo>
                  <a:lnTo>
                    <a:pt x="158826" y="18275"/>
                  </a:lnTo>
                  <a:lnTo>
                    <a:pt x="160147" y="18986"/>
                  </a:lnTo>
                  <a:lnTo>
                    <a:pt x="160972" y="19164"/>
                  </a:lnTo>
                  <a:lnTo>
                    <a:pt x="162433" y="19164"/>
                  </a:lnTo>
                  <a:lnTo>
                    <a:pt x="165912" y="16891"/>
                  </a:lnTo>
                  <a:lnTo>
                    <a:pt x="166204" y="18872"/>
                  </a:lnTo>
                  <a:lnTo>
                    <a:pt x="168719" y="18872"/>
                  </a:lnTo>
                  <a:lnTo>
                    <a:pt x="168719" y="16891"/>
                  </a:lnTo>
                  <a:lnTo>
                    <a:pt x="168719" y="13195"/>
                  </a:lnTo>
                  <a:close/>
                </a:path>
                <a:path w="230504" h="24130">
                  <a:moveTo>
                    <a:pt x="183870" y="10388"/>
                  </a:moveTo>
                  <a:lnTo>
                    <a:pt x="183578" y="8940"/>
                  </a:lnTo>
                  <a:lnTo>
                    <a:pt x="183159" y="8242"/>
                  </a:lnTo>
                  <a:lnTo>
                    <a:pt x="182905" y="7797"/>
                  </a:lnTo>
                  <a:lnTo>
                    <a:pt x="180809" y="6134"/>
                  </a:lnTo>
                  <a:lnTo>
                    <a:pt x="179501" y="5715"/>
                  </a:lnTo>
                  <a:lnTo>
                    <a:pt x="176720" y="5715"/>
                  </a:lnTo>
                  <a:lnTo>
                    <a:pt x="171704" y="13830"/>
                  </a:lnTo>
                  <a:lnTo>
                    <a:pt x="171958" y="14973"/>
                  </a:lnTo>
                  <a:lnTo>
                    <a:pt x="176720" y="19164"/>
                  </a:lnTo>
                  <a:lnTo>
                    <a:pt x="179489" y="19164"/>
                  </a:lnTo>
                  <a:lnTo>
                    <a:pt x="180784" y="18745"/>
                  </a:lnTo>
                  <a:lnTo>
                    <a:pt x="182905" y="17043"/>
                  </a:lnTo>
                  <a:lnTo>
                    <a:pt x="183121" y="16675"/>
                  </a:lnTo>
                  <a:lnTo>
                    <a:pt x="183578" y="15913"/>
                  </a:lnTo>
                  <a:lnTo>
                    <a:pt x="183870" y="14490"/>
                  </a:lnTo>
                  <a:lnTo>
                    <a:pt x="180797" y="14490"/>
                  </a:lnTo>
                  <a:lnTo>
                    <a:pt x="180695" y="14947"/>
                  </a:lnTo>
                  <a:lnTo>
                    <a:pt x="180517" y="15341"/>
                  </a:lnTo>
                  <a:lnTo>
                    <a:pt x="179959" y="15989"/>
                  </a:lnTo>
                  <a:lnTo>
                    <a:pt x="179628" y="16243"/>
                  </a:lnTo>
                  <a:lnTo>
                    <a:pt x="178841" y="16586"/>
                  </a:lnTo>
                  <a:lnTo>
                    <a:pt x="178396" y="16675"/>
                  </a:lnTo>
                  <a:lnTo>
                    <a:pt x="177419" y="16675"/>
                  </a:lnTo>
                  <a:lnTo>
                    <a:pt x="174790" y="13830"/>
                  </a:lnTo>
                  <a:lnTo>
                    <a:pt x="174815" y="10795"/>
                  </a:lnTo>
                  <a:lnTo>
                    <a:pt x="175336" y="9537"/>
                  </a:lnTo>
                  <a:lnTo>
                    <a:pt x="175704" y="9055"/>
                  </a:lnTo>
                  <a:lnTo>
                    <a:pt x="176695" y="8394"/>
                  </a:lnTo>
                  <a:lnTo>
                    <a:pt x="177266" y="8242"/>
                  </a:lnTo>
                  <a:lnTo>
                    <a:pt x="178625" y="8242"/>
                  </a:lnTo>
                  <a:lnTo>
                    <a:pt x="179247" y="8420"/>
                  </a:lnTo>
                  <a:lnTo>
                    <a:pt x="180289" y="9169"/>
                  </a:lnTo>
                  <a:lnTo>
                    <a:pt x="180632" y="9702"/>
                  </a:lnTo>
                  <a:lnTo>
                    <a:pt x="180797" y="10388"/>
                  </a:lnTo>
                  <a:lnTo>
                    <a:pt x="183870" y="10388"/>
                  </a:lnTo>
                  <a:close/>
                </a:path>
                <a:path w="230504" h="24130">
                  <a:moveTo>
                    <a:pt x="194462" y="16383"/>
                  </a:moveTo>
                  <a:lnTo>
                    <a:pt x="192112" y="16383"/>
                  </a:lnTo>
                  <a:lnTo>
                    <a:pt x="191655" y="16268"/>
                  </a:lnTo>
                  <a:lnTo>
                    <a:pt x="191135" y="15786"/>
                  </a:lnTo>
                  <a:lnTo>
                    <a:pt x="191008" y="8458"/>
                  </a:lnTo>
                  <a:lnTo>
                    <a:pt x="194411" y="8458"/>
                  </a:lnTo>
                  <a:lnTo>
                    <a:pt x="194411" y="6007"/>
                  </a:lnTo>
                  <a:lnTo>
                    <a:pt x="191008" y="6007"/>
                  </a:lnTo>
                  <a:lnTo>
                    <a:pt x="191008" y="2540"/>
                  </a:lnTo>
                  <a:lnTo>
                    <a:pt x="188417" y="2540"/>
                  </a:lnTo>
                  <a:lnTo>
                    <a:pt x="188074" y="6007"/>
                  </a:lnTo>
                  <a:lnTo>
                    <a:pt x="185851" y="6007"/>
                  </a:lnTo>
                  <a:lnTo>
                    <a:pt x="185851" y="8458"/>
                  </a:lnTo>
                  <a:lnTo>
                    <a:pt x="188074" y="8458"/>
                  </a:lnTo>
                  <a:lnTo>
                    <a:pt x="188175" y="16268"/>
                  </a:lnTo>
                  <a:lnTo>
                    <a:pt x="188239" y="16586"/>
                  </a:lnTo>
                  <a:lnTo>
                    <a:pt x="188912" y="17792"/>
                  </a:lnTo>
                  <a:lnTo>
                    <a:pt x="189382" y="18224"/>
                  </a:lnTo>
                  <a:lnTo>
                    <a:pt x="190601" y="18745"/>
                  </a:lnTo>
                  <a:lnTo>
                    <a:pt x="191325" y="18872"/>
                  </a:lnTo>
                  <a:lnTo>
                    <a:pt x="194462" y="18872"/>
                  </a:lnTo>
                  <a:lnTo>
                    <a:pt x="194462" y="16383"/>
                  </a:lnTo>
                  <a:close/>
                </a:path>
                <a:path w="230504" h="24130">
                  <a:moveTo>
                    <a:pt x="200406" y="6007"/>
                  </a:moveTo>
                  <a:lnTo>
                    <a:pt x="197472" y="6007"/>
                  </a:lnTo>
                  <a:lnTo>
                    <a:pt x="197472" y="18872"/>
                  </a:lnTo>
                  <a:lnTo>
                    <a:pt x="200406" y="18872"/>
                  </a:lnTo>
                  <a:lnTo>
                    <a:pt x="200406" y="6007"/>
                  </a:lnTo>
                  <a:close/>
                </a:path>
                <a:path w="230504" h="24130">
                  <a:moveTo>
                    <a:pt x="200799" y="1981"/>
                  </a:moveTo>
                  <a:lnTo>
                    <a:pt x="200621" y="1574"/>
                  </a:lnTo>
                  <a:lnTo>
                    <a:pt x="200266" y="1270"/>
                  </a:lnTo>
                  <a:lnTo>
                    <a:pt x="199923" y="939"/>
                  </a:lnTo>
                  <a:lnTo>
                    <a:pt x="199478" y="787"/>
                  </a:lnTo>
                  <a:lnTo>
                    <a:pt x="198399" y="787"/>
                  </a:lnTo>
                  <a:lnTo>
                    <a:pt x="197954" y="939"/>
                  </a:lnTo>
                  <a:lnTo>
                    <a:pt x="197256" y="1574"/>
                  </a:lnTo>
                  <a:lnTo>
                    <a:pt x="197078" y="1981"/>
                  </a:lnTo>
                  <a:lnTo>
                    <a:pt x="197078" y="2984"/>
                  </a:lnTo>
                  <a:lnTo>
                    <a:pt x="197256" y="3390"/>
                  </a:lnTo>
                  <a:lnTo>
                    <a:pt x="197954" y="4064"/>
                  </a:lnTo>
                  <a:lnTo>
                    <a:pt x="198399" y="4229"/>
                  </a:lnTo>
                  <a:lnTo>
                    <a:pt x="199478" y="4229"/>
                  </a:lnTo>
                  <a:lnTo>
                    <a:pt x="199923" y="4064"/>
                  </a:lnTo>
                  <a:lnTo>
                    <a:pt x="200621" y="3390"/>
                  </a:lnTo>
                  <a:lnTo>
                    <a:pt x="200799" y="2984"/>
                  </a:lnTo>
                  <a:lnTo>
                    <a:pt x="200799" y="1981"/>
                  </a:lnTo>
                  <a:close/>
                </a:path>
                <a:path w="230504" h="24130">
                  <a:moveTo>
                    <a:pt x="215773" y="10744"/>
                  </a:moveTo>
                  <a:lnTo>
                    <a:pt x="215595" y="9931"/>
                  </a:lnTo>
                  <a:lnTo>
                    <a:pt x="214706" y="8242"/>
                  </a:lnTo>
                  <a:lnTo>
                    <a:pt x="214541" y="7912"/>
                  </a:lnTo>
                  <a:lnTo>
                    <a:pt x="213817" y="7124"/>
                  </a:lnTo>
                  <a:lnTo>
                    <a:pt x="212763" y="6489"/>
                  </a:lnTo>
                  <a:lnTo>
                    <a:pt x="212763" y="13766"/>
                  </a:lnTo>
                  <a:lnTo>
                    <a:pt x="212699" y="14135"/>
                  </a:lnTo>
                  <a:lnTo>
                    <a:pt x="212166" y="15379"/>
                  </a:lnTo>
                  <a:lnTo>
                    <a:pt x="211785" y="15862"/>
                  </a:lnTo>
                  <a:lnTo>
                    <a:pt x="210832" y="16497"/>
                  </a:lnTo>
                  <a:lnTo>
                    <a:pt x="210273" y="16649"/>
                  </a:lnTo>
                  <a:lnTo>
                    <a:pt x="209016" y="16649"/>
                  </a:lnTo>
                  <a:lnTo>
                    <a:pt x="206527" y="13766"/>
                  </a:lnTo>
                  <a:lnTo>
                    <a:pt x="206603" y="10744"/>
                  </a:lnTo>
                  <a:lnTo>
                    <a:pt x="207149" y="9486"/>
                  </a:lnTo>
                  <a:lnTo>
                    <a:pt x="207530" y="9017"/>
                  </a:lnTo>
                  <a:lnTo>
                    <a:pt x="208495" y="8394"/>
                  </a:lnTo>
                  <a:lnTo>
                    <a:pt x="209042" y="8242"/>
                  </a:lnTo>
                  <a:lnTo>
                    <a:pt x="210299" y="8242"/>
                  </a:lnTo>
                  <a:lnTo>
                    <a:pt x="212763" y="13766"/>
                  </a:lnTo>
                  <a:lnTo>
                    <a:pt x="212763" y="6489"/>
                  </a:lnTo>
                  <a:lnTo>
                    <a:pt x="211963" y="6007"/>
                  </a:lnTo>
                  <a:lnTo>
                    <a:pt x="210883" y="5715"/>
                  </a:lnTo>
                  <a:lnTo>
                    <a:pt x="208457" y="5715"/>
                  </a:lnTo>
                  <a:lnTo>
                    <a:pt x="203555" y="10744"/>
                  </a:lnTo>
                  <a:lnTo>
                    <a:pt x="203555" y="14135"/>
                  </a:lnTo>
                  <a:lnTo>
                    <a:pt x="208432" y="19164"/>
                  </a:lnTo>
                  <a:lnTo>
                    <a:pt x="210858" y="19164"/>
                  </a:lnTo>
                  <a:lnTo>
                    <a:pt x="211937" y="18884"/>
                  </a:lnTo>
                  <a:lnTo>
                    <a:pt x="213791" y="17767"/>
                  </a:lnTo>
                  <a:lnTo>
                    <a:pt x="214515" y="16979"/>
                  </a:lnTo>
                  <a:lnTo>
                    <a:pt x="214680" y="16649"/>
                  </a:lnTo>
                  <a:lnTo>
                    <a:pt x="215582" y="14935"/>
                  </a:lnTo>
                  <a:lnTo>
                    <a:pt x="215760" y="14135"/>
                  </a:lnTo>
                  <a:lnTo>
                    <a:pt x="215773" y="10744"/>
                  </a:lnTo>
                  <a:close/>
                </a:path>
                <a:path w="230504" h="24130">
                  <a:moveTo>
                    <a:pt x="230352" y="18872"/>
                  </a:moveTo>
                  <a:lnTo>
                    <a:pt x="230251" y="9156"/>
                  </a:lnTo>
                  <a:lnTo>
                    <a:pt x="230174" y="8737"/>
                  </a:lnTo>
                  <a:lnTo>
                    <a:pt x="229895" y="8191"/>
                  </a:lnTo>
                  <a:lnTo>
                    <a:pt x="229768" y="7950"/>
                  </a:lnTo>
                  <a:lnTo>
                    <a:pt x="229412" y="7239"/>
                  </a:lnTo>
                  <a:lnTo>
                    <a:pt x="228879" y="6680"/>
                  </a:lnTo>
                  <a:lnTo>
                    <a:pt x="227482" y="5918"/>
                  </a:lnTo>
                  <a:lnTo>
                    <a:pt x="226644" y="5715"/>
                  </a:lnTo>
                  <a:lnTo>
                    <a:pt x="224701" y="5715"/>
                  </a:lnTo>
                  <a:lnTo>
                    <a:pt x="223875" y="5918"/>
                  </a:lnTo>
                  <a:lnTo>
                    <a:pt x="223189" y="6337"/>
                  </a:lnTo>
                  <a:lnTo>
                    <a:pt x="222504" y="6718"/>
                  </a:lnTo>
                  <a:lnTo>
                    <a:pt x="221983" y="7264"/>
                  </a:lnTo>
                  <a:lnTo>
                    <a:pt x="221627" y="7950"/>
                  </a:lnTo>
                  <a:lnTo>
                    <a:pt x="221437" y="6007"/>
                  </a:lnTo>
                  <a:lnTo>
                    <a:pt x="218846" y="6007"/>
                  </a:lnTo>
                  <a:lnTo>
                    <a:pt x="218846" y="18872"/>
                  </a:lnTo>
                  <a:lnTo>
                    <a:pt x="221780" y="18872"/>
                  </a:lnTo>
                  <a:lnTo>
                    <a:pt x="221907" y="10109"/>
                  </a:lnTo>
                  <a:lnTo>
                    <a:pt x="222440" y="9156"/>
                  </a:lnTo>
                  <a:lnTo>
                    <a:pt x="222808" y="8801"/>
                  </a:lnTo>
                  <a:lnTo>
                    <a:pt x="223723" y="8305"/>
                  </a:lnTo>
                  <a:lnTo>
                    <a:pt x="224218" y="8191"/>
                  </a:lnTo>
                  <a:lnTo>
                    <a:pt x="225602" y="8191"/>
                  </a:lnTo>
                  <a:lnTo>
                    <a:pt x="226263" y="8445"/>
                  </a:lnTo>
                  <a:lnTo>
                    <a:pt x="227215" y="9436"/>
                  </a:lnTo>
                  <a:lnTo>
                    <a:pt x="227431" y="10109"/>
                  </a:lnTo>
                  <a:lnTo>
                    <a:pt x="227444" y="18872"/>
                  </a:lnTo>
                  <a:lnTo>
                    <a:pt x="230352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17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897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2235" y="18681"/>
                  </a:lnTo>
                  <a:lnTo>
                    <a:pt x="54775" y="16700"/>
                  </a:lnTo>
                  <a:lnTo>
                    <a:pt x="54876" y="16522"/>
                  </a:lnTo>
                  <a:lnTo>
                    <a:pt x="55575" y="15341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37" y="12090"/>
                  </a:lnTo>
                  <a:lnTo>
                    <a:pt x="43751" y="7950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70459" y="9931"/>
                  </a:lnTo>
                  <a:lnTo>
                    <a:pt x="69583" y="8242"/>
                  </a:lnTo>
                  <a:lnTo>
                    <a:pt x="69418" y="7912"/>
                  </a:lnTo>
                  <a:lnTo>
                    <a:pt x="68694" y="7124"/>
                  </a:lnTo>
                  <a:lnTo>
                    <a:pt x="67640" y="6489"/>
                  </a:lnTo>
                  <a:lnTo>
                    <a:pt x="67640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62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17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40" y="13766"/>
                  </a:lnTo>
                  <a:lnTo>
                    <a:pt x="67640" y="6489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32" y="10744"/>
                  </a:lnTo>
                  <a:lnTo>
                    <a:pt x="58432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66814" y="18884"/>
                  </a:lnTo>
                  <a:lnTo>
                    <a:pt x="68668" y="17767"/>
                  </a:lnTo>
                  <a:lnTo>
                    <a:pt x="69392" y="16979"/>
                  </a:lnTo>
                  <a:lnTo>
                    <a:pt x="69557" y="16649"/>
                  </a:lnTo>
                  <a:lnTo>
                    <a:pt x="70459" y="14935"/>
                  </a:lnTo>
                  <a:lnTo>
                    <a:pt x="70637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08" y="9194"/>
                  </a:lnTo>
                  <a:lnTo>
                    <a:pt x="92544" y="8813"/>
                  </a:lnTo>
                  <a:lnTo>
                    <a:pt x="92265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61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80" y="7175"/>
                  </a:lnTo>
                  <a:lnTo>
                    <a:pt x="84035" y="7874"/>
                  </a:lnTo>
                  <a:lnTo>
                    <a:pt x="83934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14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23" y="6007"/>
                  </a:lnTo>
                  <a:lnTo>
                    <a:pt x="73723" y="18872"/>
                  </a:lnTo>
                  <a:lnTo>
                    <a:pt x="76657" y="18872"/>
                  </a:lnTo>
                  <a:lnTo>
                    <a:pt x="76771" y="10147"/>
                  </a:lnTo>
                  <a:lnTo>
                    <a:pt x="76987" y="967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45"/>
                  </a:lnTo>
                  <a:lnTo>
                    <a:pt x="81546" y="9436"/>
                  </a:lnTo>
                  <a:lnTo>
                    <a:pt x="81635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85" y="9436"/>
                  </a:lnTo>
                  <a:lnTo>
                    <a:pt x="89674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13" y="10858"/>
                  </a:moveTo>
                  <a:lnTo>
                    <a:pt x="108635" y="10007"/>
                  </a:lnTo>
                  <a:lnTo>
                    <a:pt x="107823" y="8255"/>
                  </a:lnTo>
                  <a:lnTo>
                    <a:pt x="107696" y="7988"/>
                  </a:lnTo>
                  <a:lnTo>
                    <a:pt x="107530" y="7797"/>
                  </a:lnTo>
                  <a:lnTo>
                    <a:pt x="107022" y="7188"/>
                  </a:lnTo>
                  <a:lnTo>
                    <a:pt x="105765" y="6337"/>
                  </a:lnTo>
                  <a:lnTo>
                    <a:pt x="105765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99733" y="9601"/>
                  </a:lnTo>
                  <a:lnTo>
                    <a:pt x="100126" y="9118"/>
                  </a:lnTo>
                  <a:lnTo>
                    <a:pt x="101155" y="8432"/>
                  </a:lnTo>
                  <a:lnTo>
                    <a:pt x="101765" y="8255"/>
                  </a:lnTo>
                  <a:lnTo>
                    <a:pt x="103124" y="8255"/>
                  </a:lnTo>
                  <a:lnTo>
                    <a:pt x="105765" y="13754"/>
                  </a:lnTo>
                  <a:lnTo>
                    <a:pt x="105765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12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66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84" y="19164"/>
                  </a:lnTo>
                  <a:lnTo>
                    <a:pt x="104241" y="19164"/>
                  </a:lnTo>
                  <a:lnTo>
                    <a:pt x="105219" y="18884"/>
                  </a:lnTo>
                  <a:lnTo>
                    <a:pt x="106946" y="17716"/>
                  </a:lnTo>
                  <a:lnTo>
                    <a:pt x="107442" y="17132"/>
                  </a:lnTo>
                  <a:lnTo>
                    <a:pt x="107619" y="16929"/>
                  </a:lnTo>
                  <a:lnTo>
                    <a:pt x="107772" y="16624"/>
                  </a:lnTo>
                  <a:lnTo>
                    <a:pt x="108623" y="14909"/>
                  </a:lnTo>
                  <a:lnTo>
                    <a:pt x="108813" y="14033"/>
                  </a:lnTo>
                  <a:lnTo>
                    <a:pt x="108813" y="10858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2605" y="9245"/>
                  </a:lnTo>
                  <a:lnTo>
                    <a:pt x="122466" y="8712"/>
                  </a:lnTo>
                  <a:lnTo>
                    <a:pt x="122123" y="8115"/>
                  </a:lnTo>
                  <a:lnTo>
                    <a:pt x="121653" y="7289"/>
                  </a:lnTo>
                  <a:lnTo>
                    <a:pt x="121043" y="6718"/>
                  </a:ln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74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595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48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61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29743" y="9779"/>
                  </a:lnTo>
                  <a:lnTo>
                    <a:pt x="130060" y="9537"/>
                  </a:lnTo>
                  <a:lnTo>
                    <a:pt x="130365" y="9271"/>
                  </a:lnTo>
                  <a:lnTo>
                    <a:pt x="130721" y="9080"/>
                  </a:lnTo>
                  <a:lnTo>
                    <a:pt x="131546" y="8851"/>
                  </a:lnTo>
                  <a:lnTo>
                    <a:pt x="131978" y="8801"/>
                  </a:lnTo>
                  <a:lnTo>
                    <a:pt x="134061" y="8801"/>
                  </a:lnTo>
                  <a:lnTo>
                    <a:pt x="134061" y="8293"/>
                  </a:lnTo>
                  <a:lnTo>
                    <a:pt x="134061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3586" y="18999"/>
                  </a:lnTo>
                  <a:lnTo>
                    <a:pt x="145110" y="18313"/>
                  </a:lnTo>
                  <a:lnTo>
                    <a:pt x="145745" y="17843"/>
                  </a:lnTo>
                  <a:lnTo>
                    <a:pt x="146240" y="17259"/>
                  </a:lnTo>
                  <a:lnTo>
                    <a:pt x="146697" y="16751"/>
                  </a:lnTo>
                  <a:lnTo>
                    <a:pt x="146824" y="16586"/>
                  </a:lnTo>
                  <a:lnTo>
                    <a:pt x="147091" y="16090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94"/>
                  </a:lnTo>
                  <a:lnTo>
                    <a:pt x="185699" y="8813"/>
                  </a:lnTo>
                  <a:lnTo>
                    <a:pt x="185420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16" y="5918"/>
                  </a:lnTo>
                  <a:lnTo>
                    <a:pt x="178930" y="6286"/>
                  </a:lnTo>
                  <a:lnTo>
                    <a:pt x="178206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088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69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51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01" y="9436"/>
                  </a:lnTo>
                  <a:lnTo>
                    <a:pt x="174790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197929" y="6413"/>
                  </a:lnTo>
                  <a:lnTo>
                    <a:pt x="197929" y="11264"/>
                  </a:lnTo>
                  <a:lnTo>
                    <a:pt x="191744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910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56" y="16751"/>
                  </a:lnTo>
                  <a:lnTo>
                    <a:pt x="194284" y="16751"/>
                  </a:lnTo>
                  <a:lnTo>
                    <a:pt x="191744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73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89" y="8966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13258" y="8623"/>
                  </a:lnTo>
                  <a:lnTo>
                    <a:pt x="213144" y="8140"/>
                  </a:lnTo>
                  <a:lnTo>
                    <a:pt x="213067" y="8013"/>
                  </a:lnTo>
                  <a:lnTo>
                    <a:pt x="212699" y="7353"/>
                  </a:lnTo>
                  <a:lnTo>
                    <a:pt x="211023" y="6045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54" y="14452"/>
                  </a:lnTo>
                  <a:lnTo>
                    <a:pt x="210731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53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37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77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87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6730" y="8623"/>
                  </a:lnTo>
                  <a:lnTo>
                    <a:pt x="256616" y="8140"/>
                  </a:lnTo>
                  <a:lnTo>
                    <a:pt x="256540" y="8013"/>
                  </a:lnTo>
                  <a:lnTo>
                    <a:pt x="256171" y="7353"/>
                  </a:lnTo>
                  <a:lnTo>
                    <a:pt x="254495" y="6045"/>
                  </a:lnTo>
                  <a:lnTo>
                    <a:pt x="253326" y="5715"/>
                  </a:lnTo>
                  <a:lnTo>
                    <a:pt x="250761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03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25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09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57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05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42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692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42" y="18872"/>
                  </a:lnTo>
                  <a:lnTo>
                    <a:pt x="289242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89"/>
                  </a:lnTo>
                  <a:lnTo>
                    <a:pt x="301345" y="6718"/>
                  </a:ln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608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82" y="15735"/>
                  </a:lnTo>
                  <a:lnTo>
                    <a:pt x="295021" y="14274"/>
                  </a:lnTo>
                  <a:lnTo>
                    <a:pt x="295313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871" y="14274"/>
                  </a:lnTo>
                  <a:lnTo>
                    <a:pt x="291871" y="16141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05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695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6491" y="8623"/>
                  </a:lnTo>
                  <a:lnTo>
                    <a:pt x="326377" y="8140"/>
                  </a:lnTo>
                  <a:lnTo>
                    <a:pt x="326301" y="8013"/>
                  </a:lnTo>
                  <a:lnTo>
                    <a:pt x="325945" y="7353"/>
                  </a:lnTo>
                  <a:lnTo>
                    <a:pt x="324256" y="6045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64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86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71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57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62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102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60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41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41" y="21323"/>
                  </a:lnTo>
                  <a:lnTo>
                    <a:pt x="24441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00" y="9639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00" y="9639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60" y="9956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30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57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57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77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811" y="9283"/>
                  </a:lnTo>
                  <a:lnTo>
                    <a:pt x="41561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811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9" y="19303"/>
                  </a:lnTo>
                  <a:lnTo>
                    <a:pt x="53359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602" y="19303"/>
                  </a:lnTo>
                  <a:lnTo>
                    <a:pt x="55607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13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602" y="19303"/>
                  </a:lnTo>
                  <a:lnTo>
                    <a:pt x="62691" y="19176"/>
                  </a:lnTo>
                  <a:lnTo>
                    <a:pt x="63176" y="18097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3176" y="10032"/>
                  </a:lnTo>
                  <a:lnTo>
                    <a:pt x="62703" y="8991"/>
                  </a:lnTo>
                  <a:lnTo>
                    <a:pt x="62613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607" y="8851"/>
                  </a:lnTo>
                  <a:lnTo>
                    <a:pt x="62613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405" y="114"/>
                  </a:lnTo>
                  <a:lnTo>
                    <a:pt x="67405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6803" y="9880"/>
                  </a:lnTo>
                  <a:lnTo>
                    <a:pt x="77184" y="10299"/>
                  </a:lnTo>
                  <a:lnTo>
                    <a:pt x="77313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43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43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95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2894" y="8051"/>
                  </a:lnTo>
                  <a:lnTo>
                    <a:pt x="92145" y="8915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95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8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300" y="17805"/>
                  </a:lnTo>
                  <a:lnTo>
                    <a:pt x="112162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67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56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711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48" y="8102"/>
                  </a:lnTo>
                  <a:lnTo>
                    <a:pt x="180372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25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10003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25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78" y="21285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99" y="18859"/>
                  </a:lnTo>
                  <a:lnTo>
                    <a:pt x="210025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340" y="17983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10003" y="10083"/>
                  </a:lnTo>
                  <a:lnTo>
                    <a:pt x="210699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46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4745" y="8051"/>
                  </a:lnTo>
                  <a:lnTo>
                    <a:pt x="223996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30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46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43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29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91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34" y="6857"/>
                  </a:lnTo>
                  <a:lnTo>
                    <a:pt x="258629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43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13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31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95" y="18986"/>
                  </a:lnTo>
                  <a:lnTo>
                    <a:pt x="2095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95" y="9652"/>
                  </a:lnTo>
                  <a:lnTo>
                    <a:pt x="2095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31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23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64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9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93" y="6096"/>
                  </a:moveTo>
                  <a:lnTo>
                    <a:pt x="34175" y="6096"/>
                  </a:lnTo>
                  <a:lnTo>
                    <a:pt x="33312" y="6273"/>
                  </a:lnTo>
                  <a:lnTo>
                    <a:pt x="30302" y="10756"/>
                  </a:lnTo>
                  <a:lnTo>
                    <a:pt x="30508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14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9" y="17627"/>
                  </a:lnTo>
                  <a:lnTo>
                    <a:pt x="39700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506" y="6794"/>
                  </a:lnTo>
                  <a:lnTo>
                    <a:pt x="36931" y="6248"/>
                  </a:lnTo>
                  <a:lnTo>
                    <a:pt x="36093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68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68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60" y="16408"/>
                  </a:lnTo>
                  <a:lnTo>
                    <a:pt x="88590" y="17170"/>
                  </a:lnTo>
                  <a:lnTo>
                    <a:pt x="88706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71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73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18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18" y="7912"/>
                  </a:lnTo>
                  <a:lnTo>
                    <a:pt x="94018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17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38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62" y="14427"/>
                  </a:lnTo>
                  <a:lnTo>
                    <a:pt x="105448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17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2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6001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23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14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6001" y="17551"/>
                  </a:lnTo>
                  <a:lnTo>
                    <a:pt x="126364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23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87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87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22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509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509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46" y="17627"/>
                  </a:lnTo>
                  <a:lnTo>
                    <a:pt x="145618" y="18122"/>
                  </a:lnTo>
                  <a:lnTo>
                    <a:pt x="146342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9301" y="11696"/>
                  </a:lnTo>
                  <a:lnTo>
                    <a:pt x="148653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82" y="6096"/>
                  </a:lnTo>
                  <a:lnTo>
                    <a:pt x="161328" y="6375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98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46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46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26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67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82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5526" y="11696"/>
                  </a:lnTo>
                  <a:lnTo>
                    <a:pt x="174878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7" y="9131"/>
                  </a:lnTo>
                  <a:lnTo>
                    <a:pt x="173878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29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59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42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200075" y="13881"/>
                  </a:lnTo>
                  <a:lnTo>
                    <a:pt x="198945" y="12827"/>
                  </a:lnTo>
                  <a:lnTo>
                    <a:pt x="198107" y="12433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16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61" y="15709"/>
                  </a:lnTo>
                  <a:lnTo>
                    <a:pt x="210515" y="17157"/>
                  </a:lnTo>
                  <a:lnTo>
                    <a:pt x="209626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5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94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94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26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67" y="10871"/>
                  </a:lnTo>
                  <a:lnTo>
                    <a:pt x="239166" y="14732"/>
                  </a:lnTo>
                  <a:lnTo>
                    <a:pt x="239737" y="16344"/>
                  </a:lnTo>
                  <a:lnTo>
                    <a:pt x="242023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31" y="7607"/>
                  </a:lnTo>
                  <a:lnTo>
                    <a:pt x="248881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31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7" y="7988"/>
                  </a:lnTo>
                  <a:lnTo>
                    <a:pt x="249131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82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2026" y="13360"/>
                  </a:lnTo>
                  <a:lnTo>
                    <a:pt x="261480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38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38" y="17195"/>
                  </a:lnTo>
                  <a:lnTo>
                    <a:pt x="280238" y="2997"/>
                  </a:lnTo>
                  <a:close/>
                </a:path>
                <a:path w="493395" h="19685">
                  <a:moveTo>
                    <a:pt x="280238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38" y="2997"/>
                  </a:lnTo>
                  <a:lnTo>
                    <a:pt x="280238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77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77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95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283" y="4533"/>
                  </a:lnTo>
                  <a:lnTo>
                    <a:pt x="290995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91" y="13042"/>
                  </a:lnTo>
                  <a:lnTo>
                    <a:pt x="299694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78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57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57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32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57" y="15963"/>
                  </a:lnTo>
                  <a:lnTo>
                    <a:pt x="348957" y="16967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32" y="8288"/>
                  </a:moveTo>
                  <a:lnTo>
                    <a:pt x="348932" y="9271"/>
                  </a:lnTo>
                  <a:lnTo>
                    <a:pt x="349224" y="9271"/>
                  </a:lnTo>
                  <a:lnTo>
                    <a:pt x="348932" y="8288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32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24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33" y="14312"/>
                  </a:lnTo>
                  <a:lnTo>
                    <a:pt x="356133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33" y="11569"/>
                  </a:lnTo>
                  <a:lnTo>
                    <a:pt x="356173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33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33" y="12852"/>
                  </a:lnTo>
                  <a:lnTo>
                    <a:pt x="356133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33" y="11569"/>
                  </a:lnTo>
                  <a:lnTo>
                    <a:pt x="356133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71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2" y="8460"/>
                  </a:moveTo>
                  <a:lnTo>
                    <a:pt x="370471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2" y="8460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49" y="9105"/>
                  </a:lnTo>
                  <a:lnTo>
                    <a:pt x="386502" y="9575"/>
                  </a:lnTo>
                  <a:lnTo>
                    <a:pt x="386626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104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7502" y="7315"/>
                  </a:lnTo>
                  <a:lnTo>
                    <a:pt x="386753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64" y="6096"/>
                  </a:moveTo>
                  <a:lnTo>
                    <a:pt x="402628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902" y="10871"/>
                  </a:lnTo>
                  <a:lnTo>
                    <a:pt x="397802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44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64" y="6096"/>
                  </a:lnTo>
                  <a:close/>
                </a:path>
                <a:path w="493395" h="19685">
                  <a:moveTo>
                    <a:pt x="408292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92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68" y="16243"/>
                  </a:lnTo>
                  <a:lnTo>
                    <a:pt x="43050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8" y="7658"/>
                  </a:lnTo>
                  <a:lnTo>
                    <a:pt x="429818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8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8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79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607" y="6324"/>
                  </a:lnTo>
                  <a:lnTo>
                    <a:pt x="438607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54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97" y="12852"/>
                  </a:lnTo>
                  <a:lnTo>
                    <a:pt x="449897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300" y="7607"/>
                  </a:lnTo>
                  <a:lnTo>
                    <a:pt x="458050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97" y="11569"/>
                  </a:lnTo>
                  <a:lnTo>
                    <a:pt x="449897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300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6" y="7988"/>
                  </a:lnTo>
                  <a:lnTo>
                    <a:pt x="458300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33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1195" y="13360"/>
                  </a:lnTo>
                  <a:lnTo>
                    <a:pt x="470649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611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95" y="19075"/>
                  </a:lnTo>
                  <a:lnTo>
                    <a:pt x="487235" y="19215"/>
                  </a:lnTo>
                  <a:lnTo>
                    <a:pt x="489254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13" y="18021"/>
                  </a:lnTo>
                  <a:lnTo>
                    <a:pt x="492509" y="17627"/>
                  </a:lnTo>
                  <a:lnTo>
                    <a:pt x="487476" y="17627"/>
                  </a:lnTo>
                  <a:lnTo>
                    <a:pt x="486714" y="17500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5178" y="6921"/>
                  </a:lnTo>
                  <a:lnTo>
                    <a:pt x="484619" y="7366"/>
                  </a:lnTo>
                  <a:lnTo>
                    <a:pt x="483844" y="8496"/>
                  </a:lnTo>
                  <a:lnTo>
                    <a:pt x="483747" y="11010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80" y="17627"/>
                  </a:lnTo>
                  <a:lnTo>
                    <a:pt x="492509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49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96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10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51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59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294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891" y="13716"/>
                  </a:lnTo>
                  <a:lnTo>
                    <a:pt x="16891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46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96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66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393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3429" y="10490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14" y="16751"/>
                  </a:lnTo>
                  <a:lnTo>
                    <a:pt x="89128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06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06" y="7658"/>
                  </a:lnTo>
                  <a:lnTo>
                    <a:pt x="87617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17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21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32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5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86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89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58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56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598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42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42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46" y="6705"/>
                  </a:lnTo>
                  <a:lnTo>
                    <a:pt x="168198" y="6311"/>
                  </a:lnTo>
                  <a:lnTo>
                    <a:pt x="166662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89992" y="15735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76" y="7759"/>
                  </a:lnTo>
                  <a:lnTo>
                    <a:pt x="189492" y="7632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4767" y="6946"/>
                  </a:lnTo>
                  <a:lnTo>
                    <a:pt x="194106" y="7696"/>
                  </a:lnTo>
                  <a:lnTo>
                    <a:pt x="193179" y="9639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39" y="7632"/>
                  </a:lnTo>
                  <a:lnTo>
                    <a:pt x="202285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39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1803" y="8801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39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6" y="7958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6" y="7958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10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61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56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13" y="10756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56" y="7480"/>
                  </a:lnTo>
                  <a:lnTo>
                    <a:pt x="242321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1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55" y="8864"/>
                  </a:lnTo>
                  <a:lnTo>
                    <a:pt x="242321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791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45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498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01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12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17" y="12992"/>
                  </a:lnTo>
                  <a:lnTo>
                    <a:pt x="12217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17" y="10312"/>
                  </a:lnTo>
                  <a:lnTo>
                    <a:pt x="12243" y="9728"/>
                  </a:lnTo>
                  <a:lnTo>
                    <a:pt x="12468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53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73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17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17" y="11772"/>
                  </a:lnTo>
                  <a:lnTo>
                    <a:pt x="12217" y="10312"/>
                  </a:lnTo>
                  <a:close/>
                </a:path>
                <a:path w="132079" h="22860">
                  <a:moveTo>
                    <a:pt x="19176" y="10312"/>
                  </a:moveTo>
                  <a:lnTo>
                    <a:pt x="12217" y="10312"/>
                  </a:lnTo>
                  <a:lnTo>
                    <a:pt x="12217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76" y="10642"/>
                  </a:lnTo>
                  <a:lnTo>
                    <a:pt x="19176" y="10312"/>
                  </a:lnTo>
                  <a:close/>
                </a:path>
                <a:path w="132079" h="22860">
                  <a:moveTo>
                    <a:pt x="20153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57" y="8966"/>
                  </a:lnTo>
                  <a:lnTo>
                    <a:pt x="19176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294" y="6819"/>
                  </a:lnTo>
                  <a:lnTo>
                    <a:pt x="20153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76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38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31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9" y="6172"/>
                  </a:lnTo>
                  <a:lnTo>
                    <a:pt x="36131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33" y="5067"/>
                  </a:lnTo>
                  <a:lnTo>
                    <a:pt x="39513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44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64" y="7125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5" y="7125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5" y="7125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24" y="5092"/>
                  </a:lnTo>
                  <a:lnTo>
                    <a:pt x="43624" y="5600"/>
                  </a:lnTo>
                  <a:lnTo>
                    <a:pt x="42811" y="6083"/>
                  </a:lnTo>
                  <a:lnTo>
                    <a:pt x="42214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31" y="0"/>
                  </a:lnTo>
                  <a:lnTo>
                    <a:pt x="61531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39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00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36" y="12941"/>
                  </a:lnTo>
                  <a:lnTo>
                    <a:pt x="76936" y="9905"/>
                  </a:lnTo>
                  <a:lnTo>
                    <a:pt x="77266" y="8775"/>
                  </a:lnTo>
                  <a:lnTo>
                    <a:pt x="77927" y="8026"/>
                  </a:lnTo>
                  <a:lnTo>
                    <a:pt x="78574" y="7251"/>
                  </a:lnTo>
                  <a:lnTo>
                    <a:pt x="79451" y="6857"/>
                  </a:lnTo>
                  <a:lnTo>
                    <a:pt x="85412" y="6857"/>
                  </a:lnTo>
                  <a:lnTo>
                    <a:pt x="84772" y="6172"/>
                  </a:lnTo>
                  <a:lnTo>
                    <a:pt x="83819" y="5651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12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00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483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08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04" y="7023"/>
                  </a:lnTo>
                  <a:lnTo>
                    <a:pt x="96507" y="7061"/>
                  </a:lnTo>
                  <a:lnTo>
                    <a:pt x="96723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48" y="13500"/>
                  </a:lnTo>
                  <a:lnTo>
                    <a:pt x="98865" y="14884"/>
                  </a:lnTo>
                  <a:lnTo>
                    <a:pt x="98984" y="15138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5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879" y="14884"/>
                  </a:lnTo>
                  <a:lnTo>
                    <a:pt x="101155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7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40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5" y="16014"/>
                  </a:lnTo>
                  <a:lnTo>
                    <a:pt x="108940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76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18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4" y="7746"/>
                  </a:lnTo>
                  <a:lnTo>
                    <a:pt x="131218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18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75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30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54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34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13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84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34" y="774"/>
                  </a:lnTo>
                  <a:close/>
                </a:path>
                <a:path w="194310" h="24764">
                  <a:moveTo>
                    <a:pt x="12684" y="10553"/>
                  </a:moveTo>
                  <a:lnTo>
                    <a:pt x="8661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61" y="16510"/>
                  </a:lnTo>
                  <a:lnTo>
                    <a:pt x="13213" y="16510"/>
                  </a:lnTo>
                  <a:lnTo>
                    <a:pt x="13770" y="15379"/>
                  </a:lnTo>
                  <a:lnTo>
                    <a:pt x="13842" y="12395"/>
                  </a:lnTo>
                  <a:lnTo>
                    <a:pt x="13487" y="11391"/>
                  </a:lnTo>
                  <a:lnTo>
                    <a:pt x="12684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96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197" y="8801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54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92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63" y="8026"/>
                  </a:lnTo>
                  <a:lnTo>
                    <a:pt x="49110" y="8801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63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76" y="0"/>
                  </a:lnTo>
                  <a:lnTo>
                    <a:pt x="55676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64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809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64" y="18783"/>
                  </a:lnTo>
                  <a:lnTo>
                    <a:pt x="81809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809" y="17741"/>
                  </a:lnTo>
                  <a:lnTo>
                    <a:pt x="82368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68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69" y="14617"/>
                  </a:moveTo>
                  <a:lnTo>
                    <a:pt x="109880" y="16687"/>
                  </a:lnTo>
                  <a:lnTo>
                    <a:pt x="110743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66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40" y="15062"/>
                  </a:lnTo>
                  <a:lnTo>
                    <a:pt x="110769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27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73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73" y="3200"/>
                  </a:lnTo>
                  <a:lnTo>
                    <a:pt x="129273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1" y="6858"/>
                  </a:lnTo>
                  <a:lnTo>
                    <a:pt x="132803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2" y="8407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13" y="5892"/>
                  </a:lnTo>
                  <a:lnTo>
                    <a:pt x="135914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502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88" y="10680"/>
                  </a:lnTo>
                  <a:lnTo>
                    <a:pt x="154488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24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013" y="8801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110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707" y="9321"/>
                  </a:lnTo>
                  <a:lnTo>
                    <a:pt x="17347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110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137" y="8902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7" y="7920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7" y="7920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64" y="5613"/>
                  </a:lnTo>
                  <a:lnTo>
                    <a:pt x="174624" y="5867"/>
                  </a:lnTo>
                  <a:lnTo>
                    <a:pt x="173824" y="6375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7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94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46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8" y="8775"/>
                  </a:lnTo>
                  <a:lnTo>
                    <a:pt x="186982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87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07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56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48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48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21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27" y="15709"/>
                  </a:lnTo>
                  <a:lnTo>
                    <a:pt x="30734" y="16294"/>
                  </a:lnTo>
                  <a:lnTo>
                    <a:pt x="30441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2992" y="7137"/>
                  </a:lnTo>
                  <a:lnTo>
                    <a:pt x="32778" y="6756"/>
                  </a:lnTo>
                  <a:lnTo>
                    <a:pt x="31089" y="5422"/>
                  </a:lnTo>
                  <a:lnTo>
                    <a:pt x="29921" y="5092"/>
                  </a:lnTo>
                  <a:close/>
                </a:path>
                <a:path w="121284" h="24764">
                  <a:moveTo>
                    <a:pt x="32992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13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2992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50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45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69" y="13944"/>
                  </a:lnTo>
                  <a:lnTo>
                    <a:pt x="48766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721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1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42" y="1104"/>
                  </a:lnTo>
                  <a:lnTo>
                    <a:pt x="71742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82" y="2032"/>
                  </a:lnTo>
                  <a:lnTo>
                    <a:pt x="75082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03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03" y="24206"/>
                  </a:lnTo>
                  <a:lnTo>
                    <a:pt x="90703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72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03" y="16662"/>
                  </a:lnTo>
                  <a:lnTo>
                    <a:pt x="90703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03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03" y="7315"/>
                  </a:lnTo>
                  <a:lnTo>
                    <a:pt x="90703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86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69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15" y="12598"/>
                  </a:lnTo>
                  <a:lnTo>
                    <a:pt x="110515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51" y="16687"/>
                  </a:lnTo>
                  <a:lnTo>
                    <a:pt x="115671" y="16865"/>
                  </a:lnTo>
                  <a:lnTo>
                    <a:pt x="119469" y="16865"/>
                  </a:lnTo>
                  <a:lnTo>
                    <a:pt x="119837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15" y="10833"/>
                  </a:lnTo>
                  <a:lnTo>
                    <a:pt x="110515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19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31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31" y="15240"/>
                  </a:lnTo>
                  <a:lnTo>
                    <a:pt x="9131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1" y="242651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96156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62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53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6049" y="13335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17" y="7010"/>
                  </a:lnTo>
                  <a:lnTo>
                    <a:pt x="15795" y="6867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67"/>
                  </a:moveTo>
                  <a:lnTo>
                    <a:pt x="15617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67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22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80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80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76651" y="257594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356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901" y="14528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41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094" y="14947"/>
                  </a:lnTo>
                  <a:lnTo>
                    <a:pt x="21942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2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80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80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1" y="2725370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96204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06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6002" y="13335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70" y="7010"/>
                  </a:lnTo>
                  <a:lnTo>
                    <a:pt x="15748" y="6867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67"/>
                  </a:moveTo>
                  <a:lnTo>
                    <a:pt x="15570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67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75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32" y="2336"/>
                  </a:lnTo>
                  <a:lnTo>
                    <a:pt x="33573" y="3302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32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097" y="3289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76651" y="2874798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7239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3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55" y="2565"/>
                  </a:lnTo>
                  <a:lnTo>
                    <a:pt x="355" y="4724"/>
                  </a:lnTo>
                  <a:lnTo>
                    <a:pt x="3543" y="2783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3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64" y="14947"/>
                  </a:lnTo>
                  <a:lnTo>
                    <a:pt x="20806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806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708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708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810" y="3302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51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51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65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65" y="1803"/>
                  </a:lnTo>
                  <a:lnTo>
                    <a:pt x="44665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48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48" y="1803"/>
                  </a:lnTo>
                  <a:lnTo>
                    <a:pt x="910348" y="0"/>
                  </a:lnTo>
                  <a:close/>
                </a:path>
                <a:path w="965835" h="1905">
                  <a:moveTo>
                    <a:pt x="924090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090" y="1803"/>
                  </a:lnTo>
                  <a:lnTo>
                    <a:pt x="924090" y="0"/>
                  </a:lnTo>
                  <a:close/>
                </a:path>
                <a:path w="965835" h="1905">
                  <a:moveTo>
                    <a:pt x="937831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31" y="1803"/>
                  </a:lnTo>
                  <a:lnTo>
                    <a:pt x="937831" y="0"/>
                  </a:lnTo>
                  <a:close/>
                </a:path>
                <a:path w="965835" h="1905">
                  <a:moveTo>
                    <a:pt x="951572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72" y="1803"/>
                  </a:lnTo>
                  <a:lnTo>
                    <a:pt x="951572" y="0"/>
                  </a:lnTo>
                  <a:close/>
                </a:path>
                <a:path w="965835" h="1905">
                  <a:moveTo>
                    <a:pt x="965314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14" y="1803"/>
                  </a:lnTo>
                  <a:lnTo>
                    <a:pt x="965314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58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58" y="1803"/>
                  </a:lnTo>
                  <a:lnTo>
                    <a:pt x="6858" y="0"/>
                  </a:lnTo>
                  <a:close/>
                </a:path>
                <a:path w="745490" h="1905">
                  <a:moveTo>
                    <a:pt x="20599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599" y="1803"/>
                  </a:lnTo>
                  <a:lnTo>
                    <a:pt x="20599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82" y="0"/>
                  </a:lnTo>
                  <a:lnTo>
                    <a:pt x="27482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8" y="2876394"/>
              <a:ext cx="55835" cy="16210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39" cy="25576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028778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558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79711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798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4" y="6391"/>
                  </a:moveTo>
                  <a:lnTo>
                    <a:pt x="15798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4" y="6391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46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193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193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1" y="12992"/>
                  </a:lnTo>
                  <a:lnTo>
                    <a:pt x="40335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53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85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1" y="5905"/>
                  </a:lnTo>
                  <a:lnTo>
                    <a:pt x="66179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47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47" y="9309"/>
                  </a:lnTo>
                  <a:lnTo>
                    <a:pt x="65747" y="9029"/>
                  </a:lnTo>
                  <a:close/>
                </a:path>
                <a:path w="116839" h="20319">
                  <a:moveTo>
                    <a:pt x="66601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45" y="7874"/>
                  </a:lnTo>
                  <a:lnTo>
                    <a:pt x="65747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1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47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77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84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38" y="14490"/>
                  </a:lnTo>
                  <a:lnTo>
                    <a:pt x="102987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11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2999" y="6070"/>
                  </a:lnTo>
                  <a:lnTo>
                    <a:pt x="102438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2999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7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712" y="6096"/>
                  </a:lnTo>
                  <a:lnTo>
                    <a:pt x="113283" y="6311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08" y="6313"/>
                  </a:moveTo>
                  <a:lnTo>
                    <a:pt x="108597" y="6832"/>
                  </a:lnTo>
                  <a:lnTo>
                    <a:pt x="108851" y="6832"/>
                  </a:lnTo>
                  <a:lnTo>
                    <a:pt x="108808" y="631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35" y="5410"/>
                  </a:lnTo>
                  <a:lnTo>
                    <a:pt x="108927" y="6019"/>
                  </a:lnTo>
                  <a:lnTo>
                    <a:pt x="108851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47" y="2757516"/>
              <a:ext cx="55835" cy="28098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56" y="2568393"/>
              <a:ext cx="64839" cy="47010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201469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28493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25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152275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47" y="9563"/>
                  </a:lnTo>
                  <a:lnTo>
                    <a:pt x="10890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5" y="2870"/>
                  </a:lnTo>
                  <a:lnTo>
                    <a:pt x="9347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5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90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5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798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4" y="7280"/>
                  </a:moveTo>
                  <a:lnTo>
                    <a:pt x="15798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4" y="7280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59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57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107" y="16509"/>
                  </a:lnTo>
                  <a:lnTo>
                    <a:pt x="27673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609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910" y="11175"/>
                  </a:lnTo>
                  <a:lnTo>
                    <a:pt x="22910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57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910" y="9918"/>
                  </a:lnTo>
                  <a:lnTo>
                    <a:pt x="22910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93" y="7061"/>
                  </a:lnTo>
                  <a:lnTo>
                    <a:pt x="28524" y="7696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90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7" y="6362"/>
                  </a:lnTo>
                  <a:lnTo>
                    <a:pt x="33629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622" y="761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42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7713" y="6362"/>
                  </a:lnTo>
                  <a:lnTo>
                    <a:pt x="47198" y="6959"/>
                  </a:lnTo>
                  <a:lnTo>
                    <a:pt x="46367" y="8686"/>
                  </a:lnTo>
                  <a:lnTo>
                    <a:pt x="46187" y="9575"/>
                  </a:lnTo>
                  <a:lnTo>
                    <a:pt x="46190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32" y="14808"/>
                  </a:lnTo>
                  <a:lnTo>
                    <a:pt x="50545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96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74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3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23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59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1" y="6362"/>
                  </a:lnTo>
                  <a:lnTo>
                    <a:pt x="56959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71" y="7277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53" y="8242"/>
                  </a:lnTo>
                  <a:lnTo>
                    <a:pt x="62071" y="7277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53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11" y="7086"/>
                  </a:lnTo>
                  <a:lnTo>
                    <a:pt x="66433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11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5760" y="7137"/>
                  </a:lnTo>
                  <a:lnTo>
                    <a:pt x="65951" y="7150"/>
                  </a:lnTo>
                  <a:lnTo>
                    <a:pt x="66408" y="7302"/>
                  </a:lnTo>
                  <a:lnTo>
                    <a:pt x="66411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35" y="6362"/>
                  </a:lnTo>
                  <a:lnTo>
                    <a:pt x="68408" y="6959"/>
                  </a:lnTo>
                  <a:lnTo>
                    <a:pt x="67576" y="8686"/>
                  </a:lnTo>
                  <a:lnTo>
                    <a:pt x="67407" y="9575"/>
                  </a:lnTo>
                  <a:lnTo>
                    <a:pt x="67410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61" y="6959"/>
                  </a:lnTo>
                  <a:lnTo>
                    <a:pt x="75374" y="6426"/>
                  </a:lnTo>
                  <a:lnTo>
                    <a:pt x="73964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6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6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9" y="7232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9" y="7232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7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81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53" y="16484"/>
                  </a:lnTo>
                  <a:lnTo>
                    <a:pt x="86232" y="16421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53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704" y="15379"/>
                  </a:lnTo>
                  <a:lnTo>
                    <a:pt x="103242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5" y="6959"/>
                  </a:lnTo>
                  <a:lnTo>
                    <a:pt x="102704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5" y="6959"/>
                  </a:moveTo>
                  <a:lnTo>
                    <a:pt x="100037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37" y="14808"/>
                  </a:lnTo>
                  <a:lnTo>
                    <a:pt x="103242" y="14808"/>
                  </a:lnTo>
                  <a:lnTo>
                    <a:pt x="104203" y="13042"/>
                  </a:lnTo>
                  <a:lnTo>
                    <a:pt x="104392" y="12166"/>
                  </a:lnTo>
                  <a:lnTo>
                    <a:pt x="104392" y="9575"/>
                  </a:lnTo>
                  <a:lnTo>
                    <a:pt x="104203" y="8699"/>
                  </a:lnTo>
                  <a:lnTo>
                    <a:pt x="103746" y="7873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488" y="7182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70" y="7182"/>
                  </a:moveTo>
                  <a:lnTo>
                    <a:pt x="108851" y="7721"/>
                  </a:lnTo>
                  <a:lnTo>
                    <a:pt x="109118" y="7721"/>
                  </a:lnTo>
                  <a:lnTo>
                    <a:pt x="109070" y="718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18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64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1" y="2602616"/>
              <a:ext cx="55834" cy="43588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58" y="2498147"/>
              <a:ext cx="64839" cy="54035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374171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01195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327269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84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84" y="16319"/>
                  </a:lnTo>
                  <a:lnTo>
                    <a:pt x="8432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32" y="1371"/>
                  </a:lnTo>
                  <a:lnTo>
                    <a:pt x="6984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76" y="10617"/>
                  </a:lnTo>
                  <a:lnTo>
                    <a:pt x="1317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3" y="8496"/>
                  </a:lnTo>
                  <a:lnTo>
                    <a:pt x="18935" y="7137"/>
                  </a:lnTo>
                  <a:lnTo>
                    <a:pt x="19723" y="6794"/>
                  </a:lnTo>
                  <a:lnTo>
                    <a:pt x="24389" y="6794"/>
                  </a:lnTo>
                  <a:lnTo>
                    <a:pt x="23977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33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33" y="10198"/>
                  </a:lnTo>
                  <a:lnTo>
                    <a:pt x="23533" y="9918"/>
                  </a:lnTo>
                  <a:close/>
                </a:path>
                <a:path w="113029" h="16510">
                  <a:moveTo>
                    <a:pt x="24389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0" y="8762"/>
                  </a:lnTo>
                  <a:lnTo>
                    <a:pt x="23533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9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33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50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788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788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69" y="14681"/>
                  </a:lnTo>
                  <a:lnTo>
                    <a:pt x="33286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299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21" y="5232"/>
                  </a:moveTo>
                  <a:lnTo>
                    <a:pt x="42062" y="5232"/>
                  </a:lnTo>
                  <a:lnTo>
                    <a:pt x="41122" y="5460"/>
                  </a:lnTo>
                  <a:lnTo>
                    <a:pt x="39547" y="6362"/>
                  </a:lnTo>
                  <a:lnTo>
                    <a:pt x="38925" y="7023"/>
                  </a:lnTo>
                  <a:lnTo>
                    <a:pt x="38061" y="8699"/>
                  </a:lnTo>
                  <a:lnTo>
                    <a:pt x="37873" y="9575"/>
                  </a:lnTo>
                  <a:lnTo>
                    <a:pt x="37873" y="12166"/>
                  </a:lnTo>
                  <a:lnTo>
                    <a:pt x="42062" y="16509"/>
                  </a:lnTo>
                  <a:lnTo>
                    <a:pt x="44221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189" y="14808"/>
                  </a:lnTo>
                  <a:lnTo>
                    <a:pt x="41440" y="14477"/>
                  </a:lnTo>
                  <a:lnTo>
                    <a:pt x="40322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21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53" y="9575"/>
                  </a:lnTo>
                  <a:lnTo>
                    <a:pt x="46253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49" y="5422"/>
                  </a:moveTo>
                  <a:lnTo>
                    <a:pt x="50965" y="5422"/>
                  </a:lnTo>
                  <a:lnTo>
                    <a:pt x="51071" y="13982"/>
                  </a:lnTo>
                  <a:lnTo>
                    <a:pt x="51238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78" y="16509"/>
                  </a:lnTo>
                  <a:lnTo>
                    <a:pt x="56553" y="16294"/>
                  </a:lnTo>
                  <a:lnTo>
                    <a:pt x="57873" y="15417"/>
                  </a:lnTo>
                  <a:lnTo>
                    <a:pt x="58366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37" y="13322"/>
                  </a:lnTo>
                  <a:lnTo>
                    <a:pt x="53149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75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66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27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52" y="7137"/>
                  </a:lnTo>
                  <a:lnTo>
                    <a:pt x="78739" y="6794"/>
                  </a:lnTo>
                  <a:lnTo>
                    <a:pt x="83404" y="6794"/>
                  </a:lnTo>
                  <a:lnTo>
                    <a:pt x="82981" y="6311"/>
                  </a:lnTo>
                  <a:lnTo>
                    <a:pt x="81597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49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49" y="10198"/>
                  </a:lnTo>
                  <a:lnTo>
                    <a:pt x="82549" y="9918"/>
                  </a:lnTo>
                  <a:close/>
                </a:path>
                <a:path w="113029" h="16510">
                  <a:moveTo>
                    <a:pt x="83404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1813" y="7696"/>
                  </a:lnTo>
                  <a:lnTo>
                    <a:pt x="82308" y="8280"/>
                  </a:lnTo>
                  <a:lnTo>
                    <a:pt x="82447" y="8762"/>
                  </a:lnTo>
                  <a:lnTo>
                    <a:pt x="82549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4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49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16" y="7086"/>
                  </a:lnTo>
                  <a:lnTo>
                    <a:pt x="92532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28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18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3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6" y="6794"/>
                  </a:lnTo>
                  <a:lnTo>
                    <a:pt x="111264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48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02" y="14719"/>
                  </a:lnTo>
                  <a:lnTo>
                    <a:pt x="109118" y="14808"/>
                  </a:lnTo>
                  <a:lnTo>
                    <a:pt x="112418" y="14808"/>
                  </a:lnTo>
                  <a:lnTo>
                    <a:pt x="111848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32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32" y="10198"/>
                  </a:lnTo>
                  <a:lnTo>
                    <a:pt x="110832" y="9918"/>
                  </a:lnTo>
                  <a:close/>
                </a:path>
                <a:path w="113029" h="16510">
                  <a:moveTo>
                    <a:pt x="111686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0" y="8762"/>
                  </a:lnTo>
                  <a:lnTo>
                    <a:pt x="110832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6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32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35" cy="55656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519862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66" y="2770125"/>
              <a:ext cx="55834" cy="26837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546873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7389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9120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7" y="0"/>
                  </a:moveTo>
                  <a:lnTo>
                    <a:pt x="5597" y="0"/>
                  </a:lnTo>
                  <a:lnTo>
                    <a:pt x="4315" y="317"/>
                  </a:lnTo>
                  <a:lnTo>
                    <a:pt x="2168" y="1587"/>
                  </a:lnTo>
                  <a:lnTo>
                    <a:pt x="1356" y="2489"/>
                  </a:lnTo>
                  <a:lnTo>
                    <a:pt x="23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597" y="15621"/>
                  </a:lnTo>
                  <a:lnTo>
                    <a:pt x="8544" y="15621"/>
                  </a:lnTo>
                  <a:lnTo>
                    <a:pt x="9801" y="15303"/>
                  </a:lnTo>
                  <a:lnTo>
                    <a:pt x="11947" y="14020"/>
                  </a:lnTo>
                  <a:lnTo>
                    <a:pt x="12261" y="13677"/>
                  </a:lnTo>
                  <a:lnTo>
                    <a:pt x="5509" y="13677"/>
                  </a:lnTo>
                  <a:lnTo>
                    <a:pt x="4356" y="13169"/>
                  </a:lnTo>
                  <a:lnTo>
                    <a:pt x="2734" y="11112"/>
                  </a:lnTo>
                  <a:lnTo>
                    <a:pt x="2315" y="9664"/>
                  </a:lnTo>
                  <a:lnTo>
                    <a:pt x="2308" y="5943"/>
                  </a:lnTo>
                  <a:lnTo>
                    <a:pt x="2715" y="4495"/>
                  </a:lnTo>
                  <a:lnTo>
                    <a:pt x="4327" y="2451"/>
                  </a:lnTo>
                  <a:lnTo>
                    <a:pt x="5509" y="1943"/>
                  </a:lnTo>
                  <a:lnTo>
                    <a:pt x="12281" y="1943"/>
                  </a:lnTo>
                  <a:lnTo>
                    <a:pt x="11960" y="1587"/>
                  </a:lnTo>
                  <a:lnTo>
                    <a:pt x="9827" y="317"/>
                  </a:lnTo>
                  <a:lnTo>
                    <a:pt x="8557" y="0"/>
                  </a:lnTo>
                  <a:close/>
                </a:path>
                <a:path w="129539" h="20319">
                  <a:moveTo>
                    <a:pt x="12281" y="1943"/>
                  </a:moveTo>
                  <a:lnTo>
                    <a:pt x="8620" y="1943"/>
                  </a:lnTo>
                  <a:lnTo>
                    <a:pt x="9801" y="2451"/>
                  </a:lnTo>
                  <a:lnTo>
                    <a:pt x="11465" y="4495"/>
                  </a:lnTo>
                  <a:lnTo>
                    <a:pt x="11884" y="5943"/>
                  </a:lnTo>
                  <a:lnTo>
                    <a:pt x="11884" y="9664"/>
                  </a:lnTo>
                  <a:lnTo>
                    <a:pt x="11465" y="11112"/>
                  </a:lnTo>
                  <a:lnTo>
                    <a:pt x="9788" y="13169"/>
                  </a:lnTo>
                  <a:lnTo>
                    <a:pt x="8607" y="13677"/>
                  </a:lnTo>
                  <a:lnTo>
                    <a:pt x="12261" y="13677"/>
                  </a:lnTo>
                  <a:lnTo>
                    <a:pt x="12773" y="13119"/>
                  </a:lnTo>
                  <a:lnTo>
                    <a:pt x="13941" y="10769"/>
                  </a:lnTo>
                  <a:lnTo>
                    <a:pt x="14172" y="9664"/>
                  </a:lnTo>
                  <a:lnTo>
                    <a:pt x="14180" y="5943"/>
                  </a:lnTo>
                  <a:lnTo>
                    <a:pt x="13941" y="4813"/>
                  </a:lnTo>
                  <a:lnTo>
                    <a:pt x="12773" y="2489"/>
                  </a:lnTo>
                  <a:lnTo>
                    <a:pt x="12281" y="1943"/>
                  </a:lnTo>
                  <a:close/>
                </a:path>
                <a:path w="129539" h="20319">
                  <a:moveTo>
                    <a:pt x="19059" y="4533"/>
                  </a:moveTo>
                  <a:lnTo>
                    <a:pt x="16951" y="4533"/>
                  </a:lnTo>
                  <a:lnTo>
                    <a:pt x="16981" y="4876"/>
                  </a:lnTo>
                  <a:lnTo>
                    <a:pt x="17078" y="15430"/>
                  </a:lnTo>
                  <a:lnTo>
                    <a:pt x="19275" y="15430"/>
                  </a:lnTo>
                  <a:lnTo>
                    <a:pt x="19275" y="8750"/>
                  </a:lnTo>
                  <a:lnTo>
                    <a:pt x="19402" y="8229"/>
                  </a:lnTo>
                  <a:lnTo>
                    <a:pt x="19823" y="7353"/>
                  </a:lnTo>
                  <a:lnTo>
                    <a:pt x="18958" y="7353"/>
                  </a:lnTo>
                  <a:lnTo>
                    <a:pt x="19098" y="6667"/>
                  </a:lnTo>
                  <a:lnTo>
                    <a:pt x="19059" y="4533"/>
                  </a:lnTo>
                  <a:close/>
                </a:path>
                <a:path w="129539" h="20319">
                  <a:moveTo>
                    <a:pt x="19219" y="6399"/>
                  </a:moveTo>
                  <a:lnTo>
                    <a:pt x="19098" y="6667"/>
                  </a:lnTo>
                  <a:lnTo>
                    <a:pt x="18958" y="7353"/>
                  </a:lnTo>
                  <a:lnTo>
                    <a:pt x="19301" y="7353"/>
                  </a:lnTo>
                  <a:lnTo>
                    <a:pt x="19219" y="6399"/>
                  </a:lnTo>
                  <a:close/>
                </a:path>
                <a:path w="129539" h="20319">
                  <a:moveTo>
                    <a:pt x="21980" y="4343"/>
                  </a:moveTo>
                  <a:lnTo>
                    <a:pt x="19301" y="7353"/>
                  </a:lnTo>
                  <a:lnTo>
                    <a:pt x="19823" y="7353"/>
                  </a:lnTo>
                  <a:lnTo>
                    <a:pt x="20190" y="6908"/>
                  </a:lnTo>
                  <a:lnTo>
                    <a:pt x="21091" y="6350"/>
                  </a:lnTo>
                  <a:lnTo>
                    <a:pt x="21625" y="6197"/>
                  </a:lnTo>
                  <a:lnTo>
                    <a:pt x="23558" y="6197"/>
                  </a:lnTo>
                  <a:lnTo>
                    <a:pt x="23581" y="4470"/>
                  </a:lnTo>
                  <a:lnTo>
                    <a:pt x="22946" y="4356"/>
                  </a:lnTo>
                  <a:lnTo>
                    <a:pt x="21980" y="4343"/>
                  </a:lnTo>
                  <a:close/>
                </a:path>
                <a:path w="129539" h="20319">
                  <a:moveTo>
                    <a:pt x="23558" y="6197"/>
                  </a:moveTo>
                  <a:lnTo>
                    <a:pt x="22527" y="6197"/>
                  </a:lnTo>
                  <a:lnTo>
                    <a:pt x="22742" y="6210"/>
                  </a:lnTo>
                  <a:lnTo>
                    <a:pt x="22908" y="6248"/>
                  </a:lnTo>
                  <a:lnTo>
                    <a:pt x="23098" y="6261"/>
                  </a:lnTo>
                  <a:lnTo>
                    <a:pt x="23555" y="6413"/>
                  </a:lnTo>
                  <a:lnTo>
                    <a:pt x="23558" y="6197"/>
                  </a:lnTo>
                  <a:close/>
                </a:path>
                <a:path w="129539" h="20319">
                  <a:moveTo>
                    <a:pt x="25752" y="17284"/>
                  </a:moveTo>
                  <a:lnTo>
                    <a:pt x="29042" y="20269"/>
                  </a:lnTo>
                  <a:lnTo>
                    <a:pt x="31709" y="20269"/>
                  </a:lnTo>
                  <a:lnTo>
                    <a:pt x="32991" y="19837"/>
                  </a:lnTo>
                  <a:lnTo>
                    <a:pt x="34296" y="18542"/>
                  </a:lnTo>
                  <a:lnTo>
                    <a:pt x="29397" y="18542"/>
                  </a:lnTo>
                  <a:lnTo>
                    <a:pt x="28902" y="18503"/>
                  </a:lnTo>
                  <a:lnTo>
                    <a:pt x="27949" y="18326"/>
                  </a:lnTo>
                  <a:lnTo>
                    <a:pt x="27492" y="18186"/>
                  </a:lnTo>
                  <a:lnTo>
                    <a:pt x="26629" y="17830"/>
                  </a:lnTo>
                  <a:lnTo>
                    <a:pt x="26197" y="17589"/>
                  </a:lnTo>
                  <a:lnTo>
                    <a:pt x="25752" y="17284"/>
                  </a:lnTo>
                  <a:close/>
                </a:path>
                <a:path w="129539" h="20319">
                  <a:moveTo>
                    <a:pt x="35163" y="12560"/>
                  </a:moveTo>
                  <a:lnTo>
                    <a:pt x="33245" y="12560"/>
                  </a:lnTo>
                  <a:lnTo>
                    <a:pt x="33078" y="13144"/>
                  </a:lnTo>
                  <a:lnTo>
                    <a:pt x="33029" y="16471"/>
                  </a:lnTo>
                  <a:lnTo>
                    <a:pt x="32763" y="17221"/>
                  </a:lnTo>
                  <a:lnTo>
                    <a:pt x="31709" y="18275"/>
                  </a:lnTo>
                  <a:lnTo>
                    <a:pt x="30934" y="18542"/>
                  </a:lnTo>
                  <a:lnTo>
                    <a:pt x="34296" y="18542"/>
                  </a:lnTo>
                  <a:lnTo>
                    <a:pt x="34731" y="18110"/>
                  </a:lnTo>
                  <a:lnTo>
                    <a:pt x="35037" y="17221"/>
                  </a:lnTo>
                  <a:lnTo>
                    <a:pt x="35163" y="12560"/>
                  </a:lnTo>
                  <a:close/>
                </a:path>
                <a:path w="129539" h="20319">
                  <a:moveTo>
                    <a:pt x="30312" y="4343"/>
                  </a:moveTo>
                  <a:lnTo>
                    <a:pt x="28356" y="4343"/>
                  </a:lnTo>
                  <a:lnTo>
                    <a:pt x="27471" y="4584"/>
                  </a:lnTo>
                  <a:lnTo>
                    <a:pt x="24508" y="10922"/>
                  </a:lnTo>
                  <a:lnTo>
                    <a:pt x="24698" y="11849"/>
                  </a:lnTo>
                  <a:lnTo>
                    <a:pt x="28356" y="15176"/>
                  </a:lnTo>
                  <a:lnTo>
                    <a:pt x="30286" y="15176"/>
                  </a:lnTo>
                  <a:lnTo>
                    <a:pt x="31112" y="14935"/>
                  </a:lnTo>
                  <a:lnTo>
                    <a:pt x="32534" y="14008"/>
                  </a:lnTo>
                  <a:lnTo>
                    <a:pt x="32941" y="13462"/>
                  </a:lnTo>
                  <a:lnTo>
                    <a:pt x="28858" y="13449"/>
                  </a:lnTo>
                  <a:lnTo>
                    <a:pt x="28115" y="13144"/>
                  </a:lnTo>
                  <a:lnTo>
                    <a:pt x="26964" y="11823"/>
                  </a:lnTo>
                  <a:lnTo>
                    <a:pt x="26692" y="10922"/>
                  </a:lnTo>
                  <a:lnTo>
                    <a:pt x="26692" y="8559"/>
                  </a:lnTo>
                  <a:lnTo>
                    <a:pt x="26972" y="7658"/>
                  </a:lnTo>
                  <a:lnTo>
                    <a:pt x="28115" y="6388"/>
                  </a:lnTo>
                  <a:lnTo>
                    <a:pt x="28889" y="6070"/>
                  </a:lnTo>
                  <a:lnTo>
                    <a:pt x="32935" y="6070"/>
                  </a:lnTo>
                  <a:lnTo>
                    <a:pt x="32521" y="5511"/>
                  </a:lnTo>
                  <a:lnTo>
                    <a:pt x="31124" y="4584"/>
                  </a:lnTo>
                  <a:lnTo>
                    <a:pt x="30312" y="4343"/>
                  </a:lnTo>
                  <a:close/>
                </a:path>
                <a:path w="129539" h="20319">
                  <a:moveTo>
                    <a:pt x="32935" y="6070"/>
                  </a:moveTo>
                  <a:lnTo>
                    <a:pt x="30820" y="6070"/>
                  </a:lnTo>
                  <a:lnTo>
                    <a:pt x="31590" y="6397"/>
                  </a:lnTo>
                  <a:lnTo>
                    <a:pt x="32732" y="7683"/>
                  </a:lnTo>
                  <a:lnTo>
                    <a:pt x="33004" y="8559"/>
                  </a:lnTo>
                  <a:lnTo>
                    <a:pt x="33004" y="10922"/>
                  </a:lnTo>
                  <a:lnTo>
                    <a:pt x="32725" y="11849"/>
                  </a:lnTo>
                  <a:lnTo>
                    <a:pt x="32076" y="12560"/>
                  </a:lnTo>
                  <a:lnTo>
                    <a:pt x="31582" y="13144"/>
                  </a:lnTo>
                  <a:lnTo>
                    <a:pt x="30820" y="13462"/>
                  </a:lnTo>
                  <a:lnTo>
                    <a:pt x="32941" y="13462"/>
                  </a:lnTo>
                  <a:lnTo>
                    <a:pt x="33029" y="12560"/>
                  </a:lnTo>
                  <a:lnTo>
                    <a:pt x="35163" y="12560"/>
                  </a:lnTo>
                  <a:lnTo>
                    <a:pt x="35163" y="6959"/>
                  </a:lnTo>
                  <a:lnTo>
                    <a:pt x="33220" y="6959"/>
                  </a:lnTo>
                  <a:lnTo>
                    <a:pt x="33029" y="6781"/>
                  </a:lnTo>
                  <a:lnTo>
                    <a:pt x="32935" y="6070"/>
                  </a:lnTo>
                  <a:close/>
                </a:path>
                <a:path w="129539" h="20319">
                  <a:moveTo>
                    <a:pt x="33245" y="12560"/>
                  </a:moveTo>
                  <a:lnTo>
                    <a:pt x="33029" y="12560"/>
                  </a:lnTo>
                  <a:lnTo>
                    <a:pt x="33029" y="13315"/>
                  </a:lnTo>
                  <a:lnTo>
                    <a:pt x="33245" y="12560"/>
                  </a:lnTo>
                  <a:close/>
                </a:path>
                <a:path w="129539" h="20319">
                  <a:moveTo>
                    <a:pt x="33062" y="6397"/>
                  </a:moveTo>
                  <a:lnTo>
                    <a:pt x="33029" y="6781"/>
                  </a:lnTo>
                  <a:lnTo>
                    <a:pt x="33220" y="6959"/>
                  </a:lnTo>
                  <a:lnTo>
                    <a:pt x="33062" y="6397"/>
                  </a:lnTo>
                  <a:close/>
                </a:path>
                <a:path w="129539" h="20319">
                  <a:moveTo>
                    <a:pt x="35341" y="4533"/>
                  </a:moveTo>
                  <a:lnTo>
                    <a:pt x="33220" y="4533"/>
                  </a:lnTo>
                  <a:lnTo>
                    <a:pt x="33156" y="6731"/>
                  </a:lnTo>
                  <a:lnTo>
                    <a:pt x="33220" y="6959"/>
                  </a:lnTo>
                  <a:lnTo>
                    <a:pt x="35163" y="6959"/>
                  </a:lnTo>
                  <a:lnTo>
                    <a:pt x="35239" y="5435"/>
                  </a:lnTo>
                  <a:lnTo>
                    <a:pt x="35341" y="4533"/>
                  </a:lnTo>
                  <a:close/>
                </a:path>
                <a:path w="129539" h="20319">
                  <a:moveTo>
                    <a:pt x="43482" y="4343"/>
                  </a:moveTo>
                  <a:lnTo>
                    <a:pt x="41564" y="4343"/>
                  </a:lnTo>
                  <a:lnTo>
                    <a:pt x="40693" y="4584"/>
                  </a:lnTo>
                  <a:lnTo>
                    <a:pt x="39278" y="5473"/>
                  </a:lnTo>
                  <a:lnTo>
                    <a:pt x="38763" y="6070"/>
                  </a:lnTo>
                  <a:lnTo>
                    <a:pt x="37919" y="7797"/>
                  </a:lnTo>
                  <a:lnTo>
                    <a:pt x="37750" y="8686"/>
                  </a:lnTo>
                  <a:lnTo>
                    <a:pt x="37753" y="11277"/>
                  </a:lnTo>
                  <a:lnTo>
                    <a:pt x="41564" y="15621"/>
                  </a:lnTo>
                  <a:lnTo>
                    <a:pt x="43443" y="15621"/>
                  </a:lnTo>
                  <a:lnTo>
                    <a:pt x="44256" y="15392"/>
                  </a:lnTo>
                  <a:lnTo>
                    <a:pt x="45691" y="14452"/>
                  </a:lnTo>
                  <a:lnTo>
                    <a:pt x="46086" y="13919"/>
                  </a:lnTo>
                  <a:lnTo>
                    <a:pt x="42097" y="13919"/>
                  </a:lnTo>
                  <a:lnTo>
                    <a:pt x="41335" y="13589"/>
                  </a:lnTo>
                  <a:lnTo>
                    <a:pt x="40218" y="12255"/>
                  </a:lnTo>
                  <a:lnTo>
                    <a:pt x="39926" y="11277"/>
                  </a:lnTo>
                  <a:lnTo>
                    <a:pt x="39926" y="8686"/>
                  </a:lnTo>
                  <a:lnTo>
                    <a:pt x="40218" y="7708"/>
                  </a:lnTo>
                  <a:lnTo>
                    <a:pt x="41348" y="6400"/>
                  </a:lnTo>
                  <a:lnTo>
                    <a:pt x="42110" y="6070"/>
                  </a:lnTo>
                  <a:lnTo>
                    <a:pt x="46104" y="6070"/>
                  </a:lnTo>
                  <a:lnTo>
                    <a:pt x="45717" y="5537"/>
                  </a:lnTo>
                  <a:lnTo>
                    <a:pt x="44307" y="4584"/>
                  </a:lnTo>
                  <a:lnTo>
                    <a:pt x="43482" y="4343"/>
                  </a:lnTo>
                  <a:close/>
                </a:path>
                <a:path w="129539" h="20319">
                  <a:moveTo>
                    <a:pt x="48333" y="13004"/>
                  </a:moveTo>
                  <a:lnTo>
                    <a:pt x="46390" y="13004"/>
                  </a:lnTo>
                  <a:lnTo>
                    <a:pt x="46225" y="13589"/>
                  </a:lnTo>
                  <a:lnTo>
                    <a:pt x="46161" y="15430"/>
                  </a:lnTo>
                  <a:lnTo>
                    <a:pt x="48333" y="15430"/>
                  </a:lnTo>
                  <a:lnTo>
                    <a:pt x="48333" y="13004"/>
                  </a:lnTo>
                  <a:close/>
                </a:path>
                <a:path w="129539" h="20319">
                  <a:moveTo>
                    <a:pt x="46104" y="6070"/>
                  </a:moveTo>
                  <a:lnTo>
                    <a:pt x="44002" y="6070"/>
                  </a:lnTo>
                  <a:lnTo>
                    <a:pt x="44752" y="6400"/>
                  </a:lnTo>
                  <a:lnTo>
                    <a:pt x="45310" y="7061"/>
                  </a:lnTo>
                  <a:lnTo>
                    <a:pt x="45895" y="7708"/>
                  </a:lnTo>
                  <a:lnTo>
                    <a:pt x="46174" y="8686"/>
                  </a:lnTo>
                  <a:lnTo>
                    <a:pt x="46174" y="11277"/>
                  </a:lnTo>
                  <a:lnTo>
                    <a:pt x="45895" y="12255"/>
                  </a:lnTo>
                  <a:lnTo>
                    <a:pt x="44752" y="13589"/>
                  </a:lnTo>
                  <a:lnTo>
                    <a:pt x="44002" y="13919"/>
                  </a:lnTo>
                  <a:lnTo>
                    <a:pt x="46086" y="13919"/>
                  </a:lnTo>
                  <a:lnTo>
                    <a:pt x="46161" y="13004"/>
                  </a:lnTo>
                  <a:lnTo>
                    <a:pt x="48333" y="13004"/>
                  </a:lnTo>
                  <a:lnTo>
                    <a:pt x="48333" y="6997"/>
                  </a:lnTo>
                  <a:lnTo>
                    <a:pt x="46174" y="6997"/>
                  </a:lnTo>
                  <a:lnTo>
                    <a:pt x="46104" y="6070"/>
                  </a:lnTo>
                  <a:close/>
                </a:path>
                <a:path w="129539" h="20319">
                  <a:moveTo>
                    <a:pt x="46390" y="13004"/>
                  </a:moveTo>
                  <a:lnTo>
                    <a:pt x="46161" y="13004"/>
                  </a:lnTo>
                  <a:lnTo>
                    <a:pt x="46161" y="13817"/>
                  </a:lnTo>
                  <a:lnTo>
                    <a:pt x="46390" y="13004"/>
                  </a:lnTo>
                  <a:close/>
                </a:path>
                <a:path w="129539" h="20319">
                  <a:moveTo>
                    <a:pt x="46231" y="6343"/>
                  </a:moveTo>
                  <a:lnTo>
                    <a:pt x="46174" y="6997"/>
                  </a:lnTo>
                  <a:lnTo>
                    <a:pt x="46415" y="6997"/>
                  </a:lnTo>
                  <a:lnTo>
                    <a:pt x="46231" y="6343"/>
                  </a:lnTo>
                  <a:close/>
                </a:path>
                <a:path w="129539" h="20319">
                  <a:moveTo>
                    <a:pt x="48511" y="4533"/>
                  </a:moveTo>
                  <a:lnTo>
                    <a:pt x="46390" y="4533"/>
                  </a:lnTo>
                  <a:lnTo>
                    <a:pt x="46340" y="6731"/>
                  </a:lnTo>
                  <a:lnTo>
                    <a:pt x="46415" y="6997"/>
                  </a:lnTo>
                  <a:lnTo>
                    <a:pt x="48333" y="6997"/>
                  </a:lnTo>
                  <a:lnTo>
                    <a:pt x="48511" y="4533"/>
                  </a:lnTo>
                  <a:close/>
                </a:path>
                <a:path w="129539" h="20319">
                  <a:moveTo>
                    <a:pt x="53464" y="4533"/>
                  </a:moveTo>
                  <a:lnTo>
                    <a:pt x="51356" y="4533"/>
                  </a:lnTo>
                  <a:lnTo>
                    <a:pt x="51422" y="5410"/>
                  </a:lnTo>
                  <a:lnTo>
                    <a:pt x="51521" y="15430"/>
                  </a:lnTo>
                  <a:lnTo>
                    <a:pt x="53705" y="15430"/>
                  </a:lnTo>
                  <a:lnTo>
                    <a:pt x="53705" y="8280"/>
                  </a:lnTo>
                  <a:lnTo>
                    <a:pt x="53984" y="7518"/>
                  </a:lnTo>
                  <a:lnTo>
                    <a:pt x="54647" y="6832"/>
                  </a:lnTo>
                  <a:lnTo>
                    <a:pt x="53400" y="6832"/>
                  </a:lnTo>
                  <a:lnTo>
                    <a:pt x="53581" y="6388"/>
                  </a:lnTo>
                  <a:lnTo>
                    <a:pt x="53464" y="4533"/>
                  </a:lnTo>
                  <a:close/>
                </a:path>
                <a:path w="129539" h="20319">
                  <a:moveTo>
                    <a:pt x="60881" y="6096"/>
                  </a:moveTo>
                  <a:lnTo>
                    <a:pt x="57515" y="6096"/>
                  </a:lnTo>
                  <a:lnTo>
                    <a:pt x="58038" y="6293"/>
                  </a:lnTo>
                  <a:lnTo>
                    <a:pt x="58849" y="7162"/>
                  </a:lnTo>
                  <a:lnTo>
                    <a:pt x="58954" y="7518"/>
                  </a:lnTo>
                  <a:lnTo>
                    <a:pt x="59052" y="15430"/>
                  </a:lnTo>
                  <a:lnTo>
                    <a:pt x="61223" y="15430"/>
                  </a:lnTo>
                  <a:lnTo>
                    <a:pt x="61112" y="6832"/>
                  </a:lnTo>
                  <a:lnTo>
                    <a:pt x="60881" y="6096"/>
                  </a:lnTo>
                  <a:close/>
                </a:path>
                <a:path w="129539" h="20319">
                  <a:moveTo>
                    <a:pt x="53619" y="6293"/>
                  </a:moveTo>
                  <a:lnTo>
                    <a:pt x="53400" y="6832"/>
                  </a:lnTo>
                  <a:lnTo>
                    <a:pt x="53667" y="6832"/>
                  </a:lnTo>
                  <a:lnTo>
                    <a:pt x="53619" y="6293"/>
                  </a:lnTo>
                  <a:close/>
                </a:path>
                <a:path w="129539" h="20319">
                  <a:moveTo>
                    <a:pt x="58620" y="4343"/>
                  </a:moveTo>
                  <a:lnTo>
                    <a:pt x="56436" y="4343"/>
                  </a:lnTo>
                  <a:lnTo>
                    <a:pt x="55635" y="4559"/>
                  </a:lnTo>
                  <a:lnTo>
                    <a:pt x="54251" y="5410"/>
                  </a:lnTo>
                  <a:lnTo>
                    <a:pt x="53730" y="6019"/>
                  </a:lnTo>
                  <a:lnTo>
                    <a:pt x="53667" y="6832"/>
                  </a:lnTo>
                  <a:lnTo>
                    <a:pt x="54647" y="6832"/>
                  </a:lnTo>
                  <a:lnTo>
                    <a:pt x="55077" y="6388"/>
                  </a:lnTo>
                  <a:lnTo>
                    <a:pt x="55813" y="6096"/>
                  </a:lnTo>
                  <a:lnTo>
                    <a:pt x="60881" y="6096"/>
                  </a:lnTo>
                  <a:lnTo>
                    <a:pt x="59585" y="4699"/>
                  </a:lnTo>
                  <a:lnTo>
                    <a:pt x="58620" y="4343"/>
                  </a:lnTo>
                  <a:close/>
                </a:path>
                <a:path w="129539" h="20319">
                  <a:moveTo>
                    <a:pt x="66519" y="4533"/>
                  </a:moveTo>
                  <a:lnTo>
                    <a:pt x="64335" y="4533"/>
                  </a:lnTo>
                  <a:lnTo>
                    <a:pt x="64335" y="15430"/>
                  </a:lnTo>
                  <a:lnTo>
                    <a:pt x="66519" y="15430"/>
                  </a:lnTo>
                  <a:lnTo>
                    <a:pt x="66519" y="4533"/>
                  </a:lnTo>
                  <a:close/>
                </a:path>
                <a:path w="129539" h="20319">
                  <a:moveTo>
                    <a:pt x="66697" y="0"/>
                  </a:moveTo>
                  <a:lnTo>
                    <a:pt x="64170" y="0"/>
                  </a:lnTo>
                  <a:lnTo>
                    <a:pt x="64170" y="2273"/>
                  </a:lnTo>
                  <a:lnTo>
                    <a:pt x="66697" y="2273"/>
                  </a:lnTo>
                  <a:lnTo>
                    <a:pt x="66697" y="0"/>
                  </a:lnTo>
                  <a:close/>
                </a:path>
                <a:path w="129539" h="20319">
                  <a:moveTo>
                    <a:pt x="69720" y="12814"/>
                  </a:moveTo>
                  <a:lnTo>
                    <a:pt x="69047" y="14300"/>
                  </a:lnTo>
                  <a:lnTo>
                    <a:pt x="69555" y="14719"/>
                  </a:lnTo>
                  <a:lnTo>
                    <a:pt x="70190" y="15049"/>
                  </a:lnTo>
                  <a:lnTo>
                    <a:pt x="71714" y="15506"/>
                  </a:lnTo>
                  <a:lnTo>
                    <a:pt x="72552" y="15621"/>
                  </a:lnTo>
                  <a:lnTo>
                    <a:pt x="74355" y="15621"/>
                  </a:lnTo>
                  <a:lnTo>
                    <a:pt x="75130" y="15494"/>
                  </a:lnTo>
                  <a:lnTo>
                    <a:pt x="76451" y="14973"/>
                  </a:lnTo>
                  <a:lnTo>
                    <a:pt x="76971" y="14592"/>
                  </a:lnTo>
                  <a:lnTo>
                    <a:pt x="77398" y="14020"/>
                  </a:lnTo>
                  <a:lnTo>
                    <a:pt x="72806" y="14020"/>
                  </a:lnTo>
                  <a:lnTo>
                    <a:pt x="72061" y="13893"/>
                  </a:lnTo>
                  <a:lnTo>
                    <a:pt x="70837" y="13525"/>
                  </a:lnTo>
                  <a:lnTo>
                    <a:pt x="70253" y="13220"/>
                  </a:lnTo>
                  <a:lnTo>
                    <a:pt x="69720" y="12814"/>
                  </a:lnTo>
                  <a:close/>
                </a:path>
                <a:path w="129539" h="20319">
                  <a:moveTo>
                    <a:pt x="74520" y="4343"/>
                  </a:moveTo>
                  <a:lnTo>
                    <a:pt x="72844" y="4343"/>
                  </a:lnTo>
                  <a:lnTo>
                    <a:pt x="72069" y="4483"/>
                  </a:lnTo>
                  <a:lnTo>
                    <a:pt x="70761" y="5067"/>
                  </a:lnTo>
                  <a:lnTo>
                    <a:pt x="70253" y="5461"/>
                  </a:lnTo>
                  <a:lnTo>
                    <a:pt x="69542" y="6464"/>
                  </a:lnTo>
                  <a:lnTo>
                    <a:pt x="69484" y="8750"/>
                  </a:lnTo>
                  <a:lnTo>
                    <a:pt x="69605" y="9080"/>
                  </a:lnTo>
                  <a:lnTo>
                    <a:pt x="70558" y="10058"/>
                  </a:lnTo>
                  <a:lnTo>
                    <a:pt x="71256" y="10414"/>
                  </a:lnTo>
                  <a:lnTo>
                    <a:pt x="74838" y="11137"/>
                  </a:lnTo>
                  <a:lnTo>
                    <a:pt x="75244" y="11315"/>
                  </a:lnTo>
                  <a:lnTo>
                    <a:pt x="75752" y="11772"/>
                  </a:lnTo>
                  <a:lnTo>
                    <a:pt x="75852" y="12992"/>
                  </a:lnTo>
                  <a:lnTo>
                    <a:pt x="75676" y="13322"/>
                  </a:lnTo>
                  <a:lnTo>
                    <a:pt x="74876" y="13893"/>
                  </a:lnTo>
                  <a:lnTo>
                    <a:pt x="74266" y="14020"/>
                  </a:lnTo>
                  <a:lnTo>
                    <a:pt x="77398" y="14020"/>
                  </a:lnTo>
                  <a:lnTo>
                    <a:pt x="77721" y="13589"/>
                  </a:lnTo>
                  <a:lnTo>
                    <a:pt x="77838" y="13220"/>
                  </a:lnTo>
                  <a:lnTo>
                    <a:pt x="77754" y="11137"/>
                  </a:lnTo>
                  <a:lnTo>
                    <a:pt x="77670" y="10922"/>
                  </a:lnTo>
                  <a:lnTo>
                    <a:pt x="76692" y="9994"/>
                  </a:lnTo>
                  <a:lnTo>
                    <a:pt x="75955" y="9664"/>
                  </a:lnTo>
                  <a:lnTo>
                    <a:pt x="72895" y="9055"/>
                  </a:lnTo>
                  <a:lnTo>
                    <a:pt x="72374" y="8928"/>
                  </a:lnTo>
                  <a:lnTo>
                    <a:pt x="71993" y="8750"/>
                  </a:lnTo>
                  <a:lnTo>
                    <a:pt x="71523" y="8267"/>
                  </a:lnTo>
                  <a:lnTo>
                    <a:pt x="71433" y="7048"/>
                  </a:lnTo>
                  <a:lnTo>
                    <a:pt x="71599" y="6692"/>
                  </a:lnTo>
                  <a:lnTo>
                    <a:pt x="72374" y="6096"/>
                  </a:lnTo>
                  <a:lnTo>
                    <a:pt x="72971" y="5943"/>
                  </a:lnTo>
                  <a:lnTo>
                    <a:pt x="77567" y="5943"/>
                  </a:lnTo>
                  <a:lnTo>
                    <a:pt x="77695" y="5676"/>
                  </a:lnTo>
                  <a:lnTo>
                    <a:pt x="77238" y="5245"/>
                  </a:lnTo>
                  <a:lnTo>
                    <a:pt x="76654" y="4914"/>
                  </a:lnTo>
                  <a:lnTo>
                    <a:pt x="75270" y="4457"/>
                  </a:lnTo>
                  <a:lnTo>
                    <a:pt x="74520" y="4343"/>
                  </a:lnTo>
                  <a:close/>
                </a:path>
                <a:path w="129539" h="20319">
                  <a:moveTo>
                    <a:pt x="77567" y="5943"/>
                  </a:moveTo>
                  <a:lnTo>
                    <a:pt x="74355" y="5943"/>
                  </a:lnTo>
                  <a:lnTo>
                    <a:pt x="74927" y="6045"/>
                  </a:lnTo>
                  <a:lnTo>
                    <a:pt x="76057" y="6464"/>
                  </a:lnTo>
                  <a:lnTo>
                    <a:pt x="76552" y="6756"/>
                  </a:lnTo>
                  <a:lnTo>
                    <a:pt x="76997" y="7124"/>
                  </a:lnTo>
                  <a:lnTo>
                    <a:pt x="77567" y="5943"/>
                  </a:lnTo>
                  <a:close/>
                </a:path>
                <a:path w="129539" h="20319">
                  <a:moveTo>
                    <a:pt x="85607" y="4343"/>
                  </a:moveTo>
                  <a:lnTo>
                    <a:pt x="83690" y="4343"/>
                  </a:lnTo>
                  <a:lnTo>
                    <a:pt x="82831" y="4584"/>
                  </a:lnTo>
                  <a:lnTo>
                    <a:pt x="81404" y="5473"/>
                  </a:lnTo>
                  <a:lnTo>
                    <a:pt x="80889" y="6070"/>
                  </a:lnTo>
                  <a:lnTo>
                    <a:pt x="80058" y="7797"/>
                  </a:lnTo>
                  <a:lnTo>
                    <a:pt x="79877" y="8686"/>
                  </a:lnTo>
                  <a:lnTo>
                    <a:pt x="79880" y="11277"/>
                  </a:lnTo>
                  <a:lnTo>
                    <a:pt x="83690" y="15621"/>
                  </a:lnTo>
                  <a:lnTo>
                    <a:pt x="85582" y="15621"/>
                  </a:lnTo>
                  <a:lnTo>
                    <a:pt x="86395" y="15392"/>
                  </a:lnTo>
                  <a:lnTo>
                    <a:pt x="87817" y="14452"/>
                  </a:lnTo>
                  <a:lnTo>
                    <a:pt x="88223" y="13919"/>
                  </a:lnTo>
                  <a:lnTo>
                    <a:pt x="84236" y="13919"/>
                  </a:lnTo>
                  <a:lnTo>
                    <a:pt x="83461" y="13589"/>
                  </a:lnTo>
                  <a:lnTo>
                    <a:pt x="82344" y="12255"/>
                  </a:lnTo>
                  <a:lnTo>
                    <a:pt x="82064" y="11277"/>
                  </a:lnTo>
                  <a:lnTo>
                    <a:pt x="82064" y="8686"/>
                  </a:lnTo>
                  <a:lnTo>
                    <a:pt x="82344" y="7708"/>
                  </a:lnTo>
                  <a:lnTo>
                    <a:pt x="83487" y="6400"/>
                  </a:lnTo>
                  <a:lnTo>
                    <a:pt x="84249" y="6070"/>
                  </a:lnTo>
                  <a:lnTo>
                    <a:pt x="88230" y="6070"/>
                  </a:lnTo>
                  <a:lnTo>
                    <a:pt x="87843" y="5537"/>
                  </a:lnTo>
                  <a:lnTo>
                    <a:pt x="86433" y="4584"/>
                  </a:lnTo>
                  <a:lnTo>
                    <a:pt x="85607" y="4343"/>
                  </a:lnTo>
                  <a:close/>
                </a:path>
                <a:path w="129539" h="20319">
                  <a:moveTo>
                    <a:pt x="90472" y="13004"/>
                  </a:moveTo>
                  <a:lnTo>
                    <a:pt x="88528" y="13004"/>
                  </a:lnTo>
                  <a:lnTo>
                    <a:pt x="88364" y="13589"/>
                  </a:lnTo>
                  <a:lnTo>
                    <a:pt x="88287" y="15430"/>
                  </a:lnTo>
                  <a:lnTo>
                    <a:pt x="90472" y="15430"/>
                  </a:lnTo>
                  <a:lnTo>
                    <a:pt x="90472" y="13004"/>
                  </a:lnTo>
                  <a:close/>
                </a:path>
                <a:path w="129539" h="20319">
                  <a:moveTo>
                    <a:pt x="88230" y="6070"/>
                  </a:moveTo>
                  <a:lnTo>
                    <a:pt x="86128" y="6070"/>
                  </a:lnTo>
                  <a:lnTo>
                    <a:pt x="86877" y="6400"/>
                  </a:lnTo>
                  <a:lnTo>
                    <a:pt x="88020" y="7708"/>
                  </a:lnTo>
                  <a:lnTo>
                    <a:pt x="88313" y="8686"/>
                  </a:lnTo>
                  <a:lnTo>
                    <a:pt x="88313" y="11277"/>
                  </a:lnTo>
                  <a:lnTo>
                    <a:pt x="88020" y="12255"/>
                  </a:lnTo>
                  <a:lnTo>
                    <a:pt x="86877" y="13589"/>
                  </a:lnTo>
                  <a:lnTo>
                    <a:pt x="86128" y="13919"/>
                  </a:lnTo>
                  <a:lnTo>
                    <a:pt x="88223" y="13919"/>
                  </a:lnTo>
                  <a:lnTo>
                    <a:pt x="88287" y="13004"/>
                  </a:lnTo>
                  <a:lnTo>
                    <a:pt x="90472" y="13004"/>
                  </a:lnTo>
                  <a:lnTo>
                    <a:pt x="90472" y="6997"/>
                  </a:lnTo>
                  <a:lnTo>
                    <a:pt x="88313" y="6997"/>
                  </a:lnTo>
                  <a:lnTo>
                    <a:pt x="88230" y="6070"/>
                  </a:lnTo>
                  <a:close/>
                </a:path>
                <a:path w="129539" h="20319">
                  <a:moveTo>
                    <a:pt x="88528" y="13004"/>
                  </a:moveTo>
                  <a:lnTo>
                    <a:pt x="88287" y="13004"/>
                  </a:lnTo>
                  <a:lnTo>
                    <a:pt x="88287" y="13834"/>
                  </a:lnTo>
                  <a:lnTo>
                    <a:pt x="88528" y="13004"/>
                  </a:lnTo>
                  <a:close/>
                </a:path>
                <a:path w="129539" h="20319">
                  <a:moveTo>
                    <a:pt x="88367" y="6377"/>
                  </a:moveTo>
                  <a:lnTo>
                    <a:pt x="88313" y="6997"/>
                  </a:lnTo>
                  <a:lnTo>
                    <a:pt x="88541" y="6997"/>
                  </a:lnTo>
                  <a:lnTo>
                    <a:pt x="88367" y="6377"/>
                  </a:lnTo>
                  <a:close/>
                </a:path>
                <a:path w="129539" h="20319">
                  <a:moveTo>
                    <a:pt x="90637" y="4533"/>
                  </a:moveTo>
                  <a:lnTo>
                    <a:pt x="88528" y="4533"/>
                  </a:lnTo>
                  <a:lnTo>
                    <a:pt x="88466" y="6731"/>
                  </a:lnTo>
                  <a:lnTo>
                    <a:pt x="88541" y="6997"/>
                  </a:lnTo>
                  <a:lnTo>
                    <a:pt x="90472" y="6997"/>
                  </a:lnTo>
                  <a:lnTo>
                    <a:pt x="90556" y="5473"/>
                  </a:lnTo>
                  <a:lnTo>
                    <a:pt x="90637" y="4533"/>
                  </a:lnTo>
                  <a:close/>
                </a:path>
                <a:path w="129539" h="20319">
                  <a:moveTo>
                    <a:pt x="96491" y="6223"/>
                  </a:moveTo>
                  <a:lnTo>
                    <a:pt x="94307" y="6223"/>
                  </a:lnTo>
                  <a:lnTo>
                    <a:pt x="94307" y="13055"/>
                  </a:lnTo>
                  <a:lnTo>
                    <a:pt x="94612" y="14020"/>
                  </a:lnTo>
                  <a:lnTo>
                    <a:pt x="95818" y="15303"/>
                  </a:lnTo>
                  <a:lnTo>
                    <a:pt x="96707" y="15621"/>
                  </a:lnTo>
                  <a:lnTo>
                    <a:pt x="98155" y="15621"/>
                  </a:lnTo>
                  <a:lnTo>
                    <a:pt x="98422" y="15595"/>
                  </a:lnTo>
                  <a:lnTo>
                    <a:pt x="99006" y="15494"/>
                  </a:lnTo>
                  <a:lnTo>
                    <a:pt x="99247" y="15430"/>
                  </a:lnTo>
                  <a:lnTo>
                    <a:pt x="99463" y="15341"/>
                  </a:lnTo>
                  <a:lnTo>
                    <a:pt x="99463" y="13830"/>
                  </a:lnTo>
                  <a:lnTo>
                    <a:pt x="97622" y="13830"/>
                  </a:lnTo>
                  <a:lnTo>
                    <a:pt x="97203" y="13652"/>
                  </a:lnTo>
                  <a:lnTo>
                    <a:pt x="96631" y="12966"/>
                  </a:lnTo>
                  <a:lnTo>
                    <a:pt x="96491" y="12395"/>
                  </a:lnTo>
                  <a:lnTo>
                    <a:pt x="96491" y="6223"/>
                  </a:lnTo>
                  <a:close/>
                </a:path>
                <a:path w="129539" h="20319">
                  <a:moveTo>
                    <a:pt x="99463" y="13576"/>
                  </a:moveTo>
                  <a:lnTo>
                    <a:pt x="98892" y="13766"/>
                  </a:lnTo>
                  <a:lnTo>
                    <a:pt x="98447" y="13830"/>
                  </a:lnTo>
                  <a:lnTo>
                    <a:pt x="99463" y="13830"/>
                  </a:lnTo>
                  <a:lnTo>
                    <a:pt x="99463" y="13576"/>
                  </a:lnTo>
                  <a:close/>
                </a:path>
                <a:path w="129539" h="20319">
                  <a:moveTo>
                    <a:pt x="99514" y="4533"/>
                  </a:moveTo>
                  <a:lnTo>
                    <a:pt x="92186" y="4533"/>
                  </a:lnTo>
                  <a:lnTo>
                    <a:pt x="92186" y="6223"/>
                  </a:lnTo>
                  <a:lnTo>
                    <a:pt x="99514" y="6223"/>
                  </a:lnTo>
                  <a:lnTo>
                    <a:pt x="99514" y="4533"/>
                  </a:lnTo>
                  <a:close/>
                </a:path>
                <a:path w="129539" h="20319">
                  <a:moveTo>
                    <a:pt x="96491" y="1079"/>
                  </a:moveTo>
                  <a:lnTo>
                    <a:pt x="94307" y="1663"/>
                  </a:lnTo>
                  <a:lnTo>
                    <a:pt x="94307" y="4533"/>
                  </a:lnTo>
                  <a:lnTo>
                    <a:pt x="96491" y="4533"/>
                  </a:lnTo>
                  <a:lnTo>
                    <a:pt x="96491" y="1079"/>
                  </a:lnTo>
                  <a:close/>
                </a:path>
                <a:path w="129539" h="20319">
                  <a:moveTo>
                    <a:pt x="103692" y="4533"/>
                  </a:moveTo>
                  <a:lnTo>
                    <a:pt x="101508" y="4533"/>
                  </a:lnTo>
                  <a:lnTo>
                    <a:pt x="101508" y="15430"/>
                  </a:lnTo>
                  <a:lnTo>
                    <a:pt x="103692" y="15430"/>
                  </a:lnTo>
                  <a:lnTo>
                    <a:pt x="103692" y="4533"/>
                  </a:lnTo>
                  <a:close/>
                </a:path>
                <a:path w="129539" h="20319">
                  <a:moveTo>
                    <a:pt x="103857" y="0"/>
                  </a:moveTo>
                  <a:lnTo>
                    <a:pt x="101330" y="0"/>
                  </a:lnTo>
                  <a:lnTo>
                    <a:pt x="101330" y="2273"/>
                  </a:lnTo>
                  <a:lnTo>
                    <a:pt x="103857" y="2273"/>
                  </a:lnTo>
                  <a:lnTo>
                    <a:pt x="103857" y="0"/>
                  </a:lnTo>
                  <a:close/>
                </a:path>
                <a:path w="129539" h="20319">
                  <a:moveTo>
                    <a:pt x="112633" y="4343"/>
                  </a:moveTo>
                  <a:lnTo>
                    <a:pt x="110474" y="4343"/>
                  </a:lnTo>
                  <a:lnTo>
                    <a:pt x="109534" y="4572"/>
                  </a:lnTo>
                  <a:lnTo>
                    <a:pt x="107959" y="5473"/>
                  </a:lnTo>
                  <a:lnTo>
                    <a:pt x="107337" y="6134"/>
                  </a:lnTo>
                  <a:lnTo>
                    <a:pt x="106474" y="7810"/>
                  </a:lnTo>
                  <a:lnTo>
                    <a:pt x="106285" y="8686"/>
                  </a:lnTo>
                  <a:lnTo>
                    <a:pt x="106285" y="11277"/>
                  </a:lnTo>
                  <a:lnTo>
                    <a:pt x="110474" y="15621"/>
                  </a:lnTo>
                  <a:lnTo>
                    <a:pt x="112633" y="15621"/>
                  </a:lnTo>
                  <a:lnTo>
                    <a:pt x="113573" y="15405"/>
                  </a:lnTo>
                  <a:lnTo>
                    <a:pt x="115173" y="14490"/>
                  </a:lnTo>
                  <a:lnTo>
                    <a:pt x="115722" y="13919"/>
                  </a:lnTo>
                  <a:lnTo>
                    <a:pt x="110601" y="13919"/>
                  </a:lnTo>
                  <a:lnTo>
                    <a:pt x="109852" y="13589"/>
                  </a:lnTo>
                  <a:lnTo>
                    <a:pt x="108747" y="12255"/>
                  </a:lnTo>
                  <a:lnTo>
                    <a:pt x="108467" y="11277"/>
                  </a:lnTo>
                  <a:lnTo>
                    <a:pt x="108467" y="8686"/>
                  </a:lnTo>
                  <a:lnTo>
                    <a:pt x="108747" y="7708"/>
                  </a:lnTo>
                  <a:lnTo>
                    <a:pt x="109877" y="6400"/>
                  </a:lnTo>
                  <a:lnTo>
                    <a:pt x="110626" y="6070"/>
                  </a:lnTo>
                  <a:lnTo>
                    <a:pt x="115735" y="6070"/>
                  </a:lnTo>
                  <a:lnTo>
                    <a:pt x="115173" y="5473"/>
                  </a:lnTo>
                  <a:lnTo>
                    <a:pt x="113573" y="4572"/>
                  </a:lnTo>
                  <a:lnTo>
                    <a:pt x="112633" y="4343"/>
                  </a:lnTo>
                  <a:close/>
                </a:path>
                <a:path w="129539" h="20319">
                  <a:moveTo>
                    <a:pt x="115735" y="6070"/>
                  </a:moveTo>
                  <a:lnTo>
                    <a:pt x="112506" y="6070"/>
                  </a:lnTo>
                  <a:lnTo>
                    <a:pt x="113268" y="6400"/>
                  </a:lnTo>
                  <a:lnTo>
                    <a:pt x="114386" y="7708"/>
                  </a:lnTo>
                  <a:lnTo>
                    <a:pt x="114665" y="8686"/>
                  </a:lnTo>
                  <a:lnTo>
                    <a:pt x="114665" y="11277"/>
                  </a:lnTo>
                  <a:lnTo>
                    <a:pt x="114386" y="12255"/>
                  </a:lnTo>
                  <a:lnTo>
                    <a:pt x="113268" y="13589"/>
                  </a:lnTo>
                  <a:lnTo>
                    <a:pt x="112506" y="13919"/>
                  </a:lnTo>
                  <a:lnTo>
                    <a:pt x="115722" y="13919"/>
                  </a:lnTo>
                  <a:lnTo>
                    <a:pt x="116672" y="12153"/>
                  </a:lnTo>
                  <a:lnTo>
                    <a:pt x="116871" y="11277"/>
                  </a:lnTo>
                  <a:lnTo>
                    <a:pt x="116871" y="8686"/>
                  </a:lnTo>
                  <a:lnTo>
                    <a:pt x="116672" y="7810"/>
                  </a:lnTo>
                  <a:lnTo>
                    <a:pt x="115795" y="6134"/>
                  </a:lnTo>
                  <a:close/>
                </a:path>
                <a:path w="129539" h="20319">
                  <a:moveTo>
                    <a:pt x="121396" y="4533"/>
                  </a:moveTo>
                  <a:lnTo>
                    <a:pt x="119275" y="4533"/>
                  </a:lnTo>
                  <a:lnTo>
                    <a:pt x="119346" y="5410"/>
                  </a:lnTo>
                  <a:lnTo>
                    <a:pt x="119453" y="15430"/>
                  </a:lnTo>
                  <a:lnTo>
                    <a:pt x="121637" y="15430"/>
                  </a:lnTo>
                  <a:lnTo>
                    <a:pt x="121637" y="8280"/>
                  </a:lnTo>
                  <a:lnTo>
                    <a:pt x="121904" y="7518"/>
                  </a:lnTo>
                  <a:lnTo>
                    <a:pt x="122567" y="6832"/>
                  </a:lnTo>
                  <a:lnTo>
                    <a:pt x="121333" y="6832"/>
                  </a:lnTo>
                  <a:lnTo>
                    <a:pt x="121513" y="6388"/>
                  </a:lnTo>
                  <a:lnTo>
                    <a:pt x="121396" y="4533"/>
                  </a:lnTo>
                  <a:close/>
                </a:path>
                <a:path w="129539" h="20319">
                  <a:moveTo>
                    <a:pt x="128814" y="6096"/>
                  </a:moveTo>
                  <a:lnTo>
                    <a:pt x="125435" y="6096"/>
                  </a:lnTo>
                  <a:lnTo>
                    <a:pt x="126006" y="6311"/>
                  </a:lnTo>
                  <a:lnTo>
                    <a:pt x="126781" y="7162"/>
                  </a:lnTo>
                  <a:lnTo>
                    <a:pt x="126880" y="7518"/>
                  </a:lnTo>
                  <a:lnTo>
                    <a:pt x="126971" y="15430"/>
                  </a:lnTo>
                  <a:lnTo>
                    <a:pt x="129156" y="15430"/>
                  </a:lnTo>
                  <a:lnTo>
                    <a:pt x="129044" y="6832"/>
                  </a:lnTo>
                  <a:lnTo>
                    <a:pt x="128814" y="6096"/>
                  </a:lnTo>
                  <a:close/>
                </a:path>
                <a:path w="129539" h="20319">
                  <a:moveTo>
                    <a:pt x="121543" y="6313"/>
                  </a:moveTo>
                  <a:lnTo>
                    <a:pt x="121333" y="6832"/>
                  </a:lnTo>
                  <a:lnTo>
                    <a:pt x="121587" y="6832"/>
                  </a:lnTo>
                  <a:lnTo>
                    <a:pt x="121543" y="6313"/>
                  </a:lnTo>
                  <a:close/>
                </a:path>
                <a:path w="129539" h="20319">
                  <a:moveTo>
                    <a:pt x="126540" y="4343"/>
                  </a:moveTo>
                  <a:lnTo>
                    <a:pt x="124355" y="4343"/>
                  </a:lnTo>
                  <a:lnTo>
                    <a:pt x="123555" y="4559"/>
                  </a:lnTo>
                  <a:lnTo>
                    <a:pt x="122171" y="5410"/>
                  </a:lnTo>
                  <a:lnTo>
                    <a:pt x="121663" y="6019"/>
                  </a:lnTo>
                  <a:lnTo>
                    <a:pt x="121587" y="6832"/>
                  </a:lnTo>
                  <a:lnTo>
                    <a:pt x="122567" y="6832"/>
                  </a:lnTo>
                  <a:lnTo>
                    <a:pt x="122996" y="6388"/>
                  </a:lnTo>
                  <a:lnTo>
                    <a:pt x="123733" y="6096"/>
                  </a:lnTo>
                  <a:lnTo>
                    <a:pt x="128814" y="6096"/>
                  </a:lnTo>
                  <a:lnTo>
                    <a:pt x="127517" y="4699"/>
                  </a:lnTo>
                  <a:lnTo>
                    <a:pt x="126540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5" y="2602616"/>
              <a:ext cx="55835" cy="43588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64" y="2458521"/>
              <a:ext cx="64839" cy="57997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719577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746601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669137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42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62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66" y="5422"/>
                  </a:moveTo>
                  <a:lnTo>
                    <a:pt x="25158" y="5422"/>
                  </a:lnTo>
                  <a:lnTo>
                    <a:pt x="25180" y="5765"/>
                  </a:lnTo>
                  <a:lnTo>
                    <a:pt x="25285" y="16319"/>
                  </a:lnTo>
                  <a:lnTo>
                    <a:pt x="27495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66" y="5422"/>
                  </a:lnTo>
                  <a:close/>
                </a:path>
                <a:path w="120014" h="21589">
                  <a:moveTo>
                    <a:pt x="27426" y="7288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26" y="7288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44" y="7086"/>
                  </a:lnTo>
                  <a:lnTo>
                    <a:pt x="31765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65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62" y="7302"/>
                  </a:lnTo>
                  <a:lnTo>
                    <a:pt x="31765" y="7086"/>
                  </a:lnTo>
                  <a:close/>
                </a:path>
                <a:path w="120014" h="21589">
                  <a:moveTo>
                    <a:pt x="33375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45" y="15938"/>
                  </a:lnTo>
                  <a:lnTo>
                    <a:pt x="35369" y="16395"/>
                  </a:lnTo>
                  <a:lnTo>
                    <a:pt x="36194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908" y="14109"/>
                  </a:lnTo>
                  <a:lnTo>
                    <a:pt x="33375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908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4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230" y="728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90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1676" y="7950"/>
                  </a:lnTo>
                  <a:lnTo>
                    <a:pt x="52260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60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06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5" y="6959"/>
                  </a:lnTo>
                  <a:lnTo>
                    <a:pt x="80759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5" y="6959"/>
                  </a:moveTo>
                  <a:lnTo>
                    <a:pt x="79044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44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5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49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54" y="9575"/>
                  </a:lnTo>
                  <a:lnTo>
                    <a:pt x="85963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30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35" y="5359"/>
                  </a:lnTo>
                  <a:lnTo>
                    <a:pt x="92049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80" y="888"/>
                  </a:lnTo>
                  <a:lnTo>
                    <a:pt x="97180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705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29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34" cy="3746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66" y="2489141"/>
              <a:ext cx="64839" cy="54935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892279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19303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847726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692" y="5016"/>
                  </a:lnTo>
                  <a:lnTo>
                    <a:pt x="26774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52" y="6578"/>
                  </a:lnTo>
                  <a:lnTo>
                    <a:pt x="33386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72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80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0" y="13576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13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13" y="15913"/>
                  </a:lnTo>
                  <a:lnTo>
                    <a:pt x="65313" y="13576"/>
                  </a:lnTo>
                  <a:close/>
                </a:path>
                <a:path w="107314" h="16510">
                  <a:moveTo>
                    <a:pt x="65313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13" y="13576"/>
                  </a:lnTo>
                  <a:lnTo>
                    <a:pt x="65313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65" y="15074"/>
                  </a:lnTo>
                  <a:lnTo>
                    <a:pt x="76192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192" y="14503"/>
                  </a:lnTo>
                  <a:lnTo>
                    <a:pt x="76514" y="14071"/>
                  </a:lnTo>
                  <a:lnTo>
                    <a:pt x="76632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87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52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00" y="15913"/>
                  </a:lnTo>
                  <a:lnTo>
                    <a:pt x="99400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43" y="7645"/>
                  </a:lnTo>
                  <a:lnTo>
                    <a:pt x="104648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61" y="2571995"/>
              <a:ext cx="114383" cy="46650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037969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35" cy="14409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77" y="2662055"/>
              <a:ext cx="158876" cy="43173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63" y="2575598"/>
              <a:ext cx="55835" cy="46290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39" cy="61420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237683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6470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87605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90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90"/>
                  </a:lnTo>
                  <a:lnTo>
                    <a:pt x="10934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90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303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51" y="14808"/>
                  </a:lnTo>
                  <a:lnTo>
                    <a:pt x="19049" y="14477"/>
                  </a:lnTo>
                  <a:lnTo>
                    <a:pt x="17805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106" y="11175"/>
                  </a:lnTo>
                  <a:lnTo>
                    <a:pt x="17106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106" y="9918"/>
                  </a:lnTo>
                  <a:lnTo>
                    <a:pt x="17106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89" y="7061"/>
                  </a:lnTo>
                  <a:lnTo>
                    <a:pt x="22720" y="7696"/>
                  </a:lnTo>
                  <a:lnTo>
                    <a:pt x="23215" y="8280"/>
                  </a:lnTo>
                  <a:lnTo>
                    <a:pt x="23354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04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04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10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10" y="7277"/>
                  </a:lnTo>
                  <a:lnTo>
                    <a:pt x="31597" y="6959"/>
                  </a:lnTo>
                  <a:lnTo>
                    <a:pt x="35643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43" y="6959"/>
                  </a:moveTo>
                  <a:lnTo>
                    <a:pt x="33527" y="6959"/>
                  </a:lnTo>
                  <a:lnTo>
                    <a:pt x="34277" y="7277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43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2" y="7258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2" y="7258"/>
                  </a:lnTo>
                  <a:close/>
                </a:path>
                <a:path w="118745" h="21589">
                  <a:moveTo>
                    <a:pt x="38036" y="5422"/>
                  </a:moveTo>
                  <a:lnTo>
                    <a:pt x="35928" y="5422"/>
                  </a:lnTo>
                  <a:lnTo>
                    <a:pt x="35864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58" y="6337"/>
                  </a:lnTo>
                  <a:lnTo>
                    <a:pt x="38036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25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3446" y="1381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90" y="15151"/>
                  </a:lnTo>
                  <a:lnTo>
                    <a:pt x="61910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16" y="6959"/>
                  </a:lnTo>
                  <a:lnTo>
                    <a:pt x="62090" y="6591"/>
                  </a:lnTo>
                  <a:lnTo>
                    <a:pt x="61658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59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10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16" y="6959"/>
                  </a:moveTo>
                  <a:lnTo>
                    <a:pt x="59016" y="6959"/>
                  </a:lnTo>
                  <a:lnTo>
                    <a:pt x="59512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16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19" y="14808"/>
                  </a:lnTo>
                  <a:lnTo>
                    <a:pt x="73532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83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61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1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23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88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303" y="16382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88" y="13284"/>
                  </a:lnTo>
                  <a:lnTo>
                    <a:pt x="85788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88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88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88" y="5422"/>
                  </a:lnTo>
                  <a:lnTo>
                    <a:pt x="85788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74" y="7289"/>
                  </a:lnTo>
                  <a:lnTo>
                    <a:pt x="99923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34" y="16319"/>
                  </a:lnTo>
                  <a:lnTo>
                    <a:pt x="110934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77" y="8051"/>
                  </a:lnTo>
                  <a:lnTo>
                    <a:pt x="116176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54" y="2633235"/>
              <a:ext cx="55835" cy="40526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62" y="2564790"/>
              <a:ext cx="64838" cy="47370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410374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43739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381466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82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82" y="20269"/>
                  </a:lnTo>
                  <a:lnTo>
                    <a:pt x="9982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82" y="6819"/>
                  </a:lnTo>
                  <a:lnTo>
                    <a:pt x="9982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86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72" y="4356"/>
                  </a:lnTo>
                  <a:lnTo>
                    <a:pt x="12572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50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61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82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45" y="12230"/>
                  </a:lnTo>
                  <a:lnTo>
                    <a:pt x="25292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04" y="20269"/>
                  </a:lnTo>
                  <a:lnTo>
                    <a:pt x="34797" y="20269"/>
                  </a:lnTo>
                  <a:lnTo>
                    <a:pt x="35568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84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68" y="18478"/>
                  </a:lnTo>
                  <a:lnTo>
                    <a:pt x="39484" y="9372"/>
                  </a:lnTo>
                  <a:close/>
                </a:path>
                <a:path w="76835" h="25400">
                  <a:moveTo>
                    <a:pt x="46126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08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26" y="9182"/>
                  </a:lnTo>
                  <a:close/>
                </a:path>
                <a:path w="76835" h="25400">
                  <a:moveTo>
                    <a:pt x="50990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06" y="20269"/>
                  </a:lnTo>
                  <a:lnTo>
                    <a:pt x="50990" y="20269"/>
                  </a:lnTo>
                  <a:lnTo>
                    <a:pt x="50990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06" y="17843"/>
                  </a:lnTo>
                  <a:lnTo>
                    <a:pt x="50990" y="17843"/>
                  </a:lnTo>
                  <a:lnTo>
                    <a:pt x="50990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06" y="17843"/>
                  </a:lnTo>
                  <a:lnTo>
                    <a:pt x="48806" y="18673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0990" y="11836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02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53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32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4557" y="18300"/>
                  </a:lnTo>
                  <a:lnTo>
                    <a:pt x="55105" y="18910"/>
                  </a:lnTo>
                  <a:lnTo>
                    <a:pt x="56553" y="19799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594" y="18846"/>
                  </a:lnTo>
                  <a:lnTo>
                    <a:pt x="62001" y="18300"/>
                  </a:lnTo>
                  <a:lnTo>
                    <a:pt x="57919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52" y="15760"/>
                  </a:lnTo>
                  <a:lnTo>
                    <a:pt x="55752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50" y="10909"/>
                  </a:lnTo>
                  <a:lnTo>
                    <a:pt x="61995" y="10909"/>
                  </a:lnTo>
                  <a:lnTo>
                    <a:pt x="61582" y="10350"/>
                  </a:lnTo>
                  <a:lnTo>
                    <a:pt x="60185" y="9423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5" y="10909"/>
                  </a:moveTo>
                  <a:lnTo>
                    <a:pt x="59893" y="10909"/>
                  </a:lnTo>
                  <a:lnTo>
                    <a:pt x="60651" y="11236"/>
                  </a:lnTo>
                  <a:lnTo>
                    <a:pt x="61793" y="12522"/>
                  </a:lnTo>
                  <a:lnTo>
                    <a:pt x="62064" y="13398"/>
                  </a:lnTo>
                  <a:lnTo>
                    <a:pt x="62064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1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80" y="11798"/>
                  </a:lnTo>
                  <a:lnTo>
                    <a:pt x="62090" y="11620"/>
                  </a:lnTo>
                  <a:lnTo>
                    <a:pt x="61995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2" y="11236"/>
                  </a:moveTo>
                  <a:lnTo>
                    <a:pt x="62090" y="11620"/>
                  </a:lnTo>
                  <a:lnTo>
                    <a:pt x="62280" y="11798"/>
                  </a:lnTo>
                  <a:lnTo>
                    <a:pt x="62122" y="11236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80" y="9372"/>
                  </a:lnTo>
                  <a:lnTo>
                    <a:pt x="62216" y="11569"/>
                  </a:lnTo>
                  <a:lnTo>
                    <a:pt x="62280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688" y="20459"/>
                  </a:lnTo>
                  <a:lnTo>
                    <a:pt x="73253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48" y="18757"/>
                  </a:lnTo>
                  <a:lnTo>
                    <a:pt x="70446" y="18427"/>
                  </a:lnTo>
                  <a:lnTo>
                    <a:pt x="69189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491" y="15125"/>
                  </a:lnTo>
                  <a:lnTo>
                    <a:pt x="68491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491" y="13868"/>
                  </a:lnTo>
                  <a:lnTo>
                    <a:pt x="68491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86" y="11010"/>
                  </a:lnTo>
                  <a:lnTo>
                    <a:pt x="74117" y="11645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61" cy="59618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556065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69" y="2699879"/>
              <a:ext cx="55835" cy="338621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583076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101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560521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85" y="10210"/>
                  </a:lnTo>
                  <a:lnTo>
                    <a:pt x="1318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65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65" y="2755"/>
                  </a:lnTo>
                  <a:lnTo>
                    <a:pt x="18465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78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0" y="726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00" y="7264"/>
                  </a:lnTo>
                  <a:lnTo>
                    <a:pt x="29591" y="7442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57" y="3215333"/>
              <a:ext cx="1899920" cy="421004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406400" y="1524000"/>
            <a:ext cx="7150710" cy="9169496"/>
            <a:chOff x="406400" y="1524000"/>
            <a:chExt cx="7150710" cy="9169496"/>
          </a:xfrm>
        </p:grpSpPr>
        <p:pic>
          <p:nvPicPr>
            <p:cNvPr id="136" name="object 13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338320"/>
              <a:ext cx="3168650" cy="152400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49220" y="1524000"/>
              <a:ext cx="7007859" cy="9169400"/>
            </a:xfrm>
            <a:custGeom>
              <a:avLst/>
              <a:gdLst/>
              <a:ahLst/>
              <a:cxnLst/>
              <a:rect l="l" t="t" r="r" b="b"/>
              <a:pathLst>
                <a:path w="7007859" h="9169400">
                  <a:moveTo>
                    <a:pt x="7007279" y="4737100"/>
                  </a:moveTo>
                  <a:lnTo>
                    <a:pt x="4444390" y="9169400"/>
                  </a:lnTo>
                  <a:lnTo>
                    <a:pt x="6239129" y="9169400"/>
                  </a:lnTo>
                  <a:lnTo>
                    <a:pt x="6988893" y="7874000"/>
                  </a:lnTo>
                  <a:lnTo>
                    <a:pt x="7007279" y="7874000"/>
                  </a:lnTo>
                  <a:lnTo>
                    <a:pt x="7007279" y="4737100"/>
                  </a:lnTo>
                  <a:close/>
                </a:path>
                <a:path w="7007859" h="9169400">
                  <a:moveTo>
                    <a:pt x="7007279" y="7874000"/>
                  </a:moveTo>
                  <a:lnTo>
                    <a:pt x="6988893" y="7874000"/>
                  </a:lnTo>
                  <a:lnTo>
                    <a:pt x="6998825" y="7924800"/>
                  </a:lnTo>
                  <a:lnTo>
                    <a:pt x="7007279" y="7962900"/>
                  </a:lnTo>
                  <a:lnTo>
                    <a:pt x="7007279" y="7874000"/>
                  </a:lnTo>
                  <a:close/>
                </a:path>
                <a:path w="7007859" h="9169400">
                  <a:moveTo>
                    <a:pt x="3561887" y="6451600"/>
                  </a:moveTo>
                  <a:lnTo>
                    <a:pt x="2981916" y="6451600"/>
                  </a:lnTo>
                  <a:lnTo>
                    <a:pt x="3030082" y="6464300"/>
                  </a:lnTo>
                  <a:lnTo>
                    <a:pt x="3513391" y="6464300"/>
                  </a:lnTo>
                  <a:lnTo>
                    <a:pt x="3561887" y="6451600"/>
                  </a:lnTo>
                  <a:close/>
                </a:path>
                <a:path w="7007859" h="9169400">
                  <a:moveTo>
                    <a:pt x="3658969" y="6438900"/>
                  </a:moveTo>
                  <a:lnTo>
                    <a:pt x="2885675" y="6438900"/>
                  </a:lnTo>
                  <a:lnTo>
                    <a:pt x="2933781" y="6451600"/>
                  </a:lnTo>
                  <a:lnTo>
                    <a:pt x="3610413" y="6451600"/>
                  </a:lnTo>
                  <a:lnTo>
                    <a:pt x="3658969" y="6438900"/>
                  </a:lnTo>
                  <a:close/>
                </a:path>
                <a:path w="7007859" h="9169400">
                  <a:moveTo>
                    <a:pt x="3756172" y="6426200"/>
                  </a:moveTo>
                  <a:lnTo>
                    <a:pt x="2789554" y="6426200"/>
                  </a:lnTo>
                  <a:lnTo>
                    <a:pt x="2837599" y="6438900"/>
                  </a:lnTo>
                  <a:lnTo>
                    <a:pt x="3707556" y="6438900"/>
                  </a:lnTo>
                  <a:lnTo>
                    <a:pt x="3756172" y="6426200"/>
                  </a:lnTo>
                  <a:close/>
                </a:path>
                <a:path w="7007859" h="9169400">
                  <a:moveTo>
                    <a:pt x="1441012" y="0"/>
                  </a:moveTo>
                  <a:lnTo>
                    <a:pt x="497478" y="1625600"/>
                  </a:lnTo>
                  <a:lnTo>
                    <a:pt x="469928" y="16764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16100"/>
                  </a:lnTo>
                  <a:lnTo>
                    <a:pt x="367573" y="1866900"/>
                  </a:lnTo>
                  <a:lnTo>
                    <a:pt x="343946" y="19177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57400"/>
                  </a:lnTo>
                  <a:lnTo>
                    <a:pt x="257284" y="2108200"/>
                  </a:lnTo>
                  <a:lnTo>
                    <a:pt x="237581" y="2159000"/>
                  </a:lnTo>
                  <a:lnTo>
                    <a:pt x="218661" y="2209800"/>
                  </a:lnTo>
                  <a:lnTo>
                    <a:pt x="200527" y="2247900"/>
                  </a:lnTo>
                  <a:lnTo>
                    <a:pt x="183177" y="2298700"/>
                  </a:lnTo>
                  <a:lnTo>
                    <a:pt x="166612" y="23495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489200"/>
                  </a:lnTo>
                  <a:lnTo>
                    <a:pt x="108198" y="2540000"/>
                  </a:lnTo>
                  <a:lnTo>
                    <a:pt x="95556" y="2590800"/>
                  </a:lnTo>
                  <a:lnTo>
                    <a:pt x="83699" y="2641600"/>
                  </a:lnTo>
                  <a:lnTo>
                    <a:pt x="72626" y="2679700"/>
                  </a:lnTo>
                  <a:lnTo>
                    <a:pt x="62338" y="2730500"/>
                  </a:lnTo>
                  <a:lnTo>
                    <a:pt x="52835" y="2781300"/>
                  </a:lnTo>
                  <a:lnTo>
                    <a:pt x="44117" y="2832100"/>
                  </a:lnTo>
                  <a:lnTo>
                    <a:pt x="36183" y="2870200"/>
                  </a:lnTo>
                  <a:lnTo>
                    <a:pt x="29033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60700"/>
                  </a:lnTo>
                  <a:lnTo>
                    <a:pt x="8283" y="3111500"/>
                  </a:lnTo>
                  <a:lnTo>
                    <a:pt x="2616" y="32004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3909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30600"/>
                  </a:lnTo>
                  <a:lnTo>
                    <a:pt x="11333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608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5" y="40005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40200"/>
                  </a:lnTo>
                  <a:lnTo>
                    <a:pt x="132879" y="4191000"/>
                  </a:lnTo>
                  <a:lnTo>
                    <a:pt x="147665" y="4241800"/>
                  </a:lnTo>
                  <a:lnTo>
                    <a:pt x="163122" y="4279900"/>
                  </a:lnTo>
                  <a:lnTo>
                    <a:pt x="179249" y="4330700"/>
                  </a:lnTo>
                  <a:lnTo>
                    <a:pt x="196047" y="4381500"/>
                  </a:lnTo>
                  <a:lnTo>
                    <a:pt x="213514" y="4419600"/>
                  </a:lnTo>
                  <a:lnTo>
                    <a:pt x="231651" y="4470400"/>
                  </a:lnTo>
                  <a:lnTo>
                    <a:pt x="250459" y="4508500"/>
                  </a:lnTo>
                  <a:lnTo>
                    <a:pt x="269936" y="4559300"/>
                  </a:lnTo>
                  <a:lnTo>
                    <a:pt x="290084" y="4597400"/>
                  </a:lnTo>
                  <a:lnTo>
                    <a:pt x="310902" y="4635500"/>
                  </a:lnTo>
                  <a:lnTo>
                    <a:pt x="332390" y="4686300"/>
                  </a:lnTo>
                  <a:lnTo>
                    <a:pt x="354548" y="4724400"/>
                  </a:lnTo>
                  <a:lnTo>
                    <a:pt x="377376" y="47625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889500"/>
                  </a:lnTo>
                  <a:lnTo>
                    <a:pt x="475389" y="4927600"/>
                  </a:lnTo>
                  <a:lnTo>
                    <a:pt x="501568" y="4965700"/>
                  </a:lnTo>
                  <a:lnTo>
                    <a:pt x="528417" y="5003800"/>
                  </a:lnTo>
                  <a:lnTo>
                    <a:pt x="555935" y="50419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56200"/>
                  </a:lnTo>
                  <a:lnTo>
                    <a:pt x="672712" y="5194300"/>
                  </a:lnTo>
                  <a:lnTo>
                    <a:pt x="703581" y="5232400"/>
                  </a:lnTo>
                  <a:lnTo>
                    <a:pt x="735121" y="5270500"/>
                  </a:lnTo>
                  <a:lnTo>
                    <a:pt x="767331" y="5308600"/>
                  </a:lnTo>
                  <a:lnTo>
                    <a:pt x="800210" y="5346700"/>
                  </a:lnTo>
                  <a:lnTo>
                    <a:pt x="833760" y="5384800"/>
                  </a:lnTo>
                  <a:lnTo>
                    <a:pt x="867980" y="5410200"/>
                  </a:lnTo>
                  <a:lnTo>
                    <a:pt x="902870" y="5448300"/>
                  </a:lnTo>
                  <a:lnTo>
                    <a:pt x="938430" y="5486400"/>
                  </a:lnTo>
                  <a:lnTo>
                    <a:pt x="974661" y="5524500"/>
                  </a:lnTo>
                  <a:lnTo>
                    <a:pt x="1011561" y="5549900"/>
                  </a:lnTo>
                  <a:lnTo>
                    <a:pt x="1049132" y="5588000"/>
                  </a:lnTo>
                  <a:lnTo>
                    <a:pt x="1087372" y="5613400"/>
                  </a:lnTo>
                  <a:lnTo>
                    <a:pt x="1126283" y="5651500"/>
                  </a:lnTo>
                  <a:lnTo>
                    <a:pt x="1165864" y="5676900"/>
                  </a:lnTo>
                  <a:lnTo>
                    <a:pt x="1206115" y="5715000"/>
                  </a:lnTo>
                  <a:lnTo>
                    <a:pt x="1247036" y="5740400"/>
                  </a:lnTo>
                  <a:lnTo>
                    <a:pt x="1288628" y="5778500"/>
                  </a:lnTo>
                  <a:lnTo>
                    <a:pt x="1373820" y="5829300"/>
                  </a:lnTo>
                  <a:lnTo>
                    <a:pt x="1417422" y="5867400"/>
                  </a:lnTo>
                  <a:lnTo>
                    <a:pt x="1506636" y="5918200"/>
                  </a:lnTo>
                  <a:lnTo>
                    <a:pt x="1552248" y="5956300"/>
                  </a:lnTo>
                  <a:lnTo>
                    <a:pt x="1598530" y="5981700"/>
                  </a:lnTo>
                  <a:lnTo>
                    <a:pt x="1929876" y="6159500"/>
                  </a:lnTo>
                  <a:lnTo>
                    <a:pt x="1977381" y="6172200"/>
                  </a:lnTo>
                  <a:lnTo>
                    <a:pt x="2072479" y="6223000"/>
                  </a:lnTo>
                  <a:lnTo>
                    <a:pt x="2120074" y="6235700"/>
                  </a:lnTo>
                  <a:lnTo>
                    <a:pt x="2167698" y="6261100"/>
                  </a:lnTo>
                  <a:lnTo>
                    <a:pt x="2215353" y="6273800"/>
                  </a:lnTo>
                  <a:lnTo>
                    <a:pt x="2263038" y="6299200"/>
                  </a:lnTo>
                  <a:lnTo>
                    <a:pt x="2741539" y="6426200"/>
                  </a:lnTo>
                  <a:lnTo>
                    <a:pt x="3804818" y="6426200"/>
                  </a:lnTo>
                  <a:lnTo>
                    <a:pt x="4048500" y="6362700"/>
                  </a:lnTo>
                  <a:lnTo>
                    <a:pt x="4278539" y="6299200"/>
                  </a:lnTo>
                  <a:lnTo>
                    <a:pt x="4323436" y="6273800"/>
                  </a:lnTo>
                  <a:lnTo>
                    <a:pt x="4412117" y="6248400"/>
                  </a:lnTo>
                  <a:lnTo>
                    <a:pt x="4455902" y="6223000"/>
                  </a:lnTo>
                  <a:lnTo>
                    <a:pt x="4499316" y="6210300"/>
                  </a:lnTo>
                  <a:lnTo>
                    <a:pt x="4542360" y="6184900"/>
                  </a:lnTo>
                  <a:lnTo>
                    <a:pt x="4585033" y="6172200"/>
                  </a:lnTo>
                  <a:lnTo>
                    <a:pt x="4669269" y="6121400"/>
                  </a:lnTo>
                  <a:lnTo>
                    <a:pt x="4710830" y="6108700"/>
                  </a:lnTo>
                  <a:lnTo>
                    <a:pt x="4833293" y="6032500"/>
                  </a:lnTo>
                  <a:lnTo>
                    <a:pt x="4952421" y="5956300"/>
                  </a:lnTo>
                  <a:lnTo>
                    <a:pt x="5029987" y="5905500"/>
                  </a:lnTo>
                  <a:lnTo>
                    <a:pt x="5068214" y="5867400"/>
                  </a:lnTo>
                  <a:lnTo>
                    <a:pt x="5143558" y="5816600"/>
                  </a:lnTo>
                  <a:lnTo>
                    <a:pt x="5180673" y="5778500"/>
                  </a:lnTo>
                  <a:lnTo>
                    <a:pt x="5217418" y="5753100"/>
                  </a:lnTo>
                  <a:lnTo>
                    <a:pt x="5253793" y="5715000"/>
                  </a:lnTo>
                  <a:lnTo>
                    <a:pt x="5289797" y="5689600"/>
                  </a:lnTo>
                  <a:lnTo>
                    <a:pt x="5325431" y="56515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49900"/>
                  </a:lnTo>
                  <a:lnTo>
                    <a:pt x="5464260" y="5511800"/>
                  </a:lnTo>
                  <a:lnTo>
                    <a:pt x="5498041" y="5473700"/>
                  </a:lnTo>
                  <a:lnTo>
                    <a:pt x="5531452" y="5435600"/>
                  </a:lnTo>
                  <a:lnTo>
                    <a:pt x="5564492" y="5397500"/>
                  </a:lnTo>
                  <a:lnTo>
                    <a:pt x="5597161" y="5359400"/>
                  </a:lnTo>
                  <a:lnTo>
                    <a:pt x="5629460" y="5321300"/>
                  </a:lnTo>
                  <a:lnTo>
                    <a:pt x="5661389" y="52832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56200"/>
                  </a:lnTo>
                  <a:lnTo>
                    <a:pt x="5785397" y="5118100"/>
                  </a:lnTo>
                  <a:lnTo>
                    <a:pt x="5815473" y="5067300"/>
                  </a:lnTo>
                  <a:lnTo>
                    <a:pt x="5845178" y="5029200"/>
                  </a:lnTo>
                  <a:lnTo>
                    <a:pt x="5867179" y="4991100"/>
                  </a:lnTo>
                  <a:lnTo>
                    <a:pt x="3065661" y="4991100"/>
                  </a:lnTo>
                  <a:lnTo>
                    <a:pt x="3018516" y="4978400"/>
                  </a:lnTo>
                  <a:lnTo>
                    <a:pt x="2971429" y="4978400"/>
                  </a:lnTo>
                  <a:lnTo>
                    <a:pt x="2924399" y="4965700"/>
                  </a:lnTo>
                  <a:lnTo>
                    <a:pt x="2877426" y="4965700"/>
                  </a:lnTo>
                  <a:lnTo>
                    <a:pt x="2690110" y="4914900"/>
                  </a:lnTo>
                  <a:lnTo>
                    <a:pt x="2643425" y="4889500"/>
                  </a:lnTo>
                  <a:lnTo>
                    <a:pt x="2596797" y="4876800"/>
                  </a:lnTo>
                  <a:lnTo>
                    <a:pt x="2550226" y="4851400"/>
                  </a:lnTo>
                  <a:lnTo>
                    <a:pt x="2503713" y="4838700"/>
                  </a:lnTo>
                  <a:lnTo>
                    <a:pt x="2364518" y="4762500"/>
                  </a:lnTo>
                  <a:lnTo>
                    <a:pt x="2316875" y="4737100"/>
                  </a:lnTo>
                  <a:lnTo>
                    <a:pt x="2270594" y="4699000"/>
                  </a:lnTo>
                  <a:lnTo>
                    <a:pt x="2225674" y="4673600"/>
                  </a:lnTo>
                  <a:lnTo>
                    <a:pt x="2182117" y="4648200"/>
                  </a:lnTo>
                  <a:lnTo>
                    <a:pt x="2139921" y="4610100"/>
                  </a:lnTo>
                  <a:lnTo>
                    <a:pt x="2099086" y="4584700"/>
                  </a:lnTo>
                  <a:lnTo>
                    <a:pt x="2059614" y="4546600"/>
                  </a:lnTo>
                  <a:lnTo>
                    <a:pt x="2021504" y="45085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06900"/>
                  </a:lnTo>
                  <a:lnTo>
                    <a:pt x="1882679" y="4368800"/>
                  </a:lnTo>
                  <a:lnTo>
                    <a:pt x="1851378" y="4330700"/>
                  </a:lnTo>
                  <a:lnTo>
                    <a:pt x="1821438" y="4292600"/>
                  </a:lnTo>
                  <a:lnTo>
                    <a:pt x="1792860" y="42545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27500"/>
                  </a:lnTo>
                  <a:lnTo>
                    <a:pt x="1692166" y="4089400"/>
                  </a:lnTo>
                  <a:lnTo>
                    <a:pt x="1670397" y="4051300"/>
                  </a:lnTo>
                  <a:lnTo>
                    <a:pt x="1649990" y="4000500"/>
                  </a:lnTo>
                  <a:lnTo>
                    <a:pt x="1630944" y="3962400"/>
                  </a:lnTo>
                  <a:lnTo>
                    <a:pt x="1613261" y="3911600"/>
                  </a:lnTo>
                  <a:lnTo>
                    <a:pt x="1596939" y="3860800"/>
                  </a:lnTo>
                  <a:lnTo>
                    <a:pt x="1581979" y="3822700"/>
                  </a:lnTo>
                  <a:lnTo>
                    <a:pt x="1568381" y="3771900"/>
                  </a:lnTo>
                  <a:lnTo>
                    <a:pt x="1556682" y="3721100"/>
                  </a:lnTo>
                  <a:lnTo>
                    <a:pt x="1546462" y="3683000"/>
                  </a:lnTo>
                  <a:lnTo>
                    <a:pt x="1537719" y="3632200"/>
                  </a:lnTo>
                  <a:lnTo>
                    <a:pt x="1530455" y="35814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41700"/>
                  </a:lnTo>
                  <a:lnTo>
                    <a:pt x="1516181" y="3390900"/>
                  </a:lnTo>
                  <a:lnTo>
                    <a:pt x="1516307" y="3352800"/>
                  </a:lnTo>
                  <a:lnTo>
                    <a:pt x="1517912" y="3302000"/>
                  </a:lnTo>
                  <a:lnTo>
                    <a:pt x="1520995" y="3251200"/>
                  </a:lnTo>
                  <a:lnTo>
                    <a:pt x="1525556" y="3213100"/>
                  </a:lnTo>
                  <a:lnTo>
                    <a:pt x="1531596" y="3162300"/>
                  </a:lnTo>
                  <a:lnTo>
                    <a:pt x="1539114" y="3111500"/>
                  </a:lnTo>
                  <a:lnTo>
                    <a:pt x="1548110" y="3073400"/>
                  </a:lnTo>
                  <a:lnTo>
                    <a:pt x="1558584" y="3022600"/>
                  </a:lnTo>
                  <a:lnTo>
                    <a:pt x="1570536" y="2971800"/>
                  </a:lnTo>
                  <a:lnTo>
                    <a:pt x="1583967" y="2921000"/>
                  </a:lnTo>
                  <a:lnTo>
                    <a:pt x="1598876" y="2882900"/>
                  </a:lnTo>
                  <a:lnTo>
                    <a:pt x="1615263" y="2832100"/>
                  </a:lnTo>
                  <a:lnTo>
                    <a:pt x="1633128" y="2781300"/>
                  </a:lnTo>
                  <a:lnTo>
                    <a:pt x="1652472" y="2743200"/>
                  </a:lnTo>
                  <a:lnTo>
                    <a:pt x="1673294" y="2692400"/>
                  </a:lnTo>
                  <a:lnTo>
                    <a:pt x="1695594" y="2641600"/>
                  </a:lnTo>
                  <a:lnTo>
                    <a:pt x="1719373" y="2590800"/>
                  </a:lnTo>
                  <a:lnTo>
                    <a:pt x="1744629" y="2552700"/>
                  </a:lnTo>
                  <a:lnTo>
                    <a:pt x="1771365" y="2501900"/>
                  </a:lnTo>
                  <a:lnTo>
                    <a:pt x="2972581" y="419100"/>
                  </a:lnTo>
                  <a:lnTo>
                    <a:pt x="1441012" y="0"/>
                  </a:lnTo>
                  <a:close/>
                </a:path>
                <a:path w="7007859" h="91694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65600"/>
                  </a:lnTo>
                  <a:lnTo>
                    <a:pt x="4526199" y="4216400"/>
                  </a:lnTo>
                  <a:lnTo>
                    <a:pt x="4496838" y="4254500"/>
                  </a:lnTo>
                  <a:lnTo>
                    <a:pt x="4466797" y="4305300"/>
                  </a:lnTo>
                  <a:lnTo>
                    <a:pt x="4436076" y="4343400"/>
                  </a:lnTo>
                  <a:lnTo>
                    <a:pt x="4404674" y="4381500"/>
                  </a:lnTo>
                  <a:lnTo>
                    <a:pt x="4372592" y="4419600"/>
                  </a:lnTo>
                  <a:lnTo>
                    <a:pt x="4339829" y="4457700"/>
                  </a:lnTo>
                  <a:lnTo>
                    <a:pt x="4306386" y="4495800"/>
                  </a:lnTo>
                  <a:lnTo>
                    <a:pt x="4272262" y="4533900"/>
                  </a:lnTo>
                  <a:lnTo>
                    <a:pt x="4237458" y="4572000"/>
                  </a:lnTo>
                  <a:lnTo>
                    <a:pt x="4201973" y="4597400"/>
                  </a:lnTo>
                  <a:lnTo>
                    <a:pt x="4165807" y="4635500"/>
                  </a:lnTo>
                  <a:lnTo>
                    <a:pt x="4128962" y="4660900"/>
                  </a:lnTo>
                  <a:lnTo>
                    <a:pt x="4091435" y="4686300"/>
                  </a:lnTo>
                  <a:lnTo>
                    <a:pt x="4053228" y="47117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787900"/>
                  </a:lnTo>
                  <a:lnTo>
                    <a:pt x="3893595" y="4813300"/>
                  </a:lnTo>
                  <a:lnTo>
                    <a:pt x="3851986" y="4838700"/>
                  </a:lnTo>
                  <a:lnTo>
                    <a:pt x="3809695" y="4851400"/>
                  </a:lnTo>
                  <a:lnTo>
                    <a:pt x="3766725" y="4876800"/>
                  </a:lnTo>
                  <a:lnTo>
                    <a:pt x="3678742" y="4902200"/>
                  </a:lnTo>
                  <a:lnTo>
                    <a:pt x="3633729" y="4927600"/>
                  </a:lnTo>
                  <a:lnTo>
                    <a:pt x="3588036" y="4940300"/>
                  </a:lnTo>
                  <a:lnTo>
                    <a:pt x="3492543" y="4965700"/>
                  </a:lnTo>
                  <a:lnTo>
                    <a:pt x="3444883" y="4965700"/>
                  </a:lnTo>
                  <a:lnTo>
                    <a:pt x="3397279" y="4978400"/>
                  </a:lnTo>
                  <a:lnTo>
                    <a:pt x="3349733" y="4978400"/>
                  </a:lnTo>
                  <a:lnTo>
                    <a:pt x="3302244" y="4991100"/>
                  </a:lnTo>
                  <a:lnTo>
                    <a:pt x="5867179" y="4991100"/>
                  </a:lnTo>
                  <a:lnTo>
                    <a:pt x="5874512" y="4978400"/>
                  </a:lnTo>
                  <a:lnTo>
                    <a:pt x="5903477" y="4940300"/>
                  </a:lnTo>
                  <a:lnTo>
                    <a:pt x="5932070" y="48895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79" y="3048000"/>
                  </a:lnTo>
                  <a:lnTo>
                    <a:pt x="7007279" y="7747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801857"/>
              <a:ext cx="142875" cy="27995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801851"/>
              <a:ext cx="142875" cy="27997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589130"/>
              <a:ext cx="2374900" cy="100330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807926"/>
              <a:ext cx="996378" cy="26075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248007"/>
              <a:ext cx="245401" cy="91948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183462" y="5281204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2"/>
                  </a:lnTo>
                  <a:lnTo>
                    <a:pt x="38379" y="45085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7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7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1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5"/>
                  </a:lnTo>
                  <a:lnTo>
                    <a:pt x="66014" y="26797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60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2"/>
                  </a:lnTo>
                  <a:lnTo>
                    <a:pt x="98729" y="45085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7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7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1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5"/>
                  </a:lnTo>
                  <a:lnTo>
                    <a:pt x="126364" y="26797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60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7"/>
                  </a:lnTo>
                  <a:lnTo>
                    <a:pt x="173774" y="21717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6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8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4"/>
                  </a:lnTo>
                  <a:lnTo>
                    <a:pt x="197091" y="24206"/>
                  </a:lnTo>
                  <a:lnTo>
                    <a:pt x="198136" y="23622"/>
                  </a:lnTo>
                  <a:lnTo>
                    <a:pt x="193103" y="23622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7"/>
                  </a:moveTo>
                  <a:lnTo>
                    <a:pt x="207479" y="21717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7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1"/>
                  </a:lnTo>
                  <a:lnTo>
                    <a:pt x="196227" y="19532"/>
                  </a:lnTo>
                  <a:lnTo>
                    <a:pt x="194424" y="21336"/>
                  </a:lnTo>
                  <a:lnTo>
                    <a:pt x="193103" y="23622"/>
                  </a:lnTo>
                  <a:lnTo>
                    <a:pt x="198136" y="23622"/>
                  </a:lnTo>
                  <a:lnTo>
                    <a:pt x="200545" y="22225"/>
                  </a:lnTo>
                  <a:lnTo>
                    <a:pt x="202450" y="21717"/>
                  </a:lnTo>
                  <a:lnTo>
                    <a:pt x="218014" y="21717"/>
                  </a:lnTo>
                  <a:lnTo>
                    <a:pt x="217589" y="20828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2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1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5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1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1"/>
                  </a:lnTo>
                  <a:lnTo>
                    <a:pt x="240804" y="23393"/>
                  </a:lnTo>
                  <a:lnTo>
                    <a:pt x="242430" y="22225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1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5"/>
                  </a:moveTo>
                  <a:lnTo>
                    <a:pt x="273024" y="17145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5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5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3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9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1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8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1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2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9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1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7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2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2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5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5"/>
                  </a:lnTo>
                  <a:lnTo>
                    <a:pt x="323998" y="17145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5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5"/>
                  </a:moveTo>
                  <a:lnTo>
                    <a:pt x="322237" y="17145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5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5"/>
                  </a:moveTo>
                  <a:lnTo>
                    <a:pt x="323998" y="17145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5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2"/>
                  </a:lnTo>
                  <a:lnTo>
                    <a:pt x="343319" y="45085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7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7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1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5"/>
                  </a:lnTo>
                  <a:lnTo>
                    <a:pt x="370954" y="26797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60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5"/>
                  </a:moveTo>
                  <a:lnTo>
                    <a:pt x="387324" y="17145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30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5"/>
                  </a:lnTo>
                  <a:close/>
                </a:path>
                <a:path w="563880" h="74929">
                  <a:moveTo>
                    <a:pt x="416189" y="21717"/>
                  </a:moveTo>
                  <a:lnTo>
                    <a:pt x="406272" y="21717"/>
                  </a:lnTo>
                  <a:lnTo>
                    <a:pt x="408381" y="22606"/>
                  </a:lnTo>
                  <a:lnTo>
                    <a:pt x="411530" y="26162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2"/>
                  </a:lnTo>
                  <a:lnTo>
                    <a:pt x="420928" y="25552"/>
                  </a:lnTo>
                  <a:lnTo>
                    <a:pt x="422122" y="24130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7"/>
                  </a:lnTo>
                  <a:close/>
                </a:path>
                <a:path w="563880" h="74929">
                  <a:moveTo>
                    <a:pt x="441267" y="21717"/>
                  </a:moveTo>
                  <a:lnTo>
                    <a:pt x="431317" y="21717"/>
                  </a:lnTo>
                  <a:lnTo>
                    <a:pt x="433450" y="22606"/>
                  </a:lnTo>
                  <a:lnTo>
                    <a:pt x="436600" y="26162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1"/>
                  </a:lnTo>
                  <a:lnTo>
                    <a:pt x="443128" y="25450"/>
                  </a:lnTo>
                  <a:lnTo>
                    <a:pt x="441692" y="22606"/>
                  </a:lnTo>
                  <a:lnTo>
                    <a:pt x="441267" y="21717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7"/>
                  </a:lnTo>
                  <a:lnTo>
                    <a:pt x="441267" y="21717"/>
                  </a:lnTo>
                  <a:lnTo>
                    <a:pt x="440842" y="20828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7"/>
                  </a:lnTo>
                  <a:lnTo>
                    <a:pt x="416189" y="21717"/>
                  </a:lnTo>
                  <a:lnTo>
                    <a:pt x="415391" y="20574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10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2"/>
                  </a:lnTo>
                  <a:lnTo>
                    <a:pt x="453453" y="45085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7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7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1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5"/>
                  </a:lnTo>
                  <a:lnTo>
                    <a:pt x="481088" y="26797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60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5"/>
                  </a:moveTo>
                  <a:lnTo>
                    <a:pt x="497458" y="17145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5"/>
                  </a:lnTo>
                  <a:close/>
                </a:path>
                <a:path w="563880" h="74929">
                  <a:moveTo>
                    <a:pt x="528391" y="21717"/>
                  </a:moveTo>
                  <a:lnTo>
                    <a:pt x="517778" y="21717"/>
                  </a:lnTo>
                  <a:lnTo>
                    <a:pt x="520115" y="22606"/>
                  </a:lnTo>
                  <a:lnTo>
                    <a:pt x="521842" y="24384"/>
                  </a:lnTo>
                  <a:lnTo>
                    <a:pt x="523620" y="26162"/>
                  </a:lnTo>
                  <a:lnTo>
                    <a:pt x="524509" y="28829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4"/>
                  </a:lnTo>
                  <a:lnTo>
                    <a:pt x="530301" y="25298"/>
                  </a:lnTo>
                  <a:lnTo>
                    <a:pt x="528391" y="21717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7"/>
                  </a:lnTo>
                  <a:lnTo>
                    <a:pt x="528391" y="21717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7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5"/>
                  </a:moveTo>
                  <a:lnTo>
                    <a:pt x="538911" y="17145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5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5"/>
                  </a:lnTo>
                  <a:lnTo>
                    <a:pt x="552322" y="17145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81100" y="5401931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81100" y="5401931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363560"/>
              <a:ext cx="102155" cy="10214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87165" y="4737480"/>
              <a:ext cx="2973628" cy="27520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82161" y="5201615"/>
              <a:ext cx="3050463" cy="25521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305" y="6317615"/>
              <a:ext cx="1192491" cy="11925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1276" y="6598615"/>
              <a:ext cx="2975609" cy="9874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79350" y="5658783"/>
              <a:ext cx="3168650" cy="13462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65213" y="5790860"/>
              <a:ext cx="2237417" cy="204257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474212"/>
              <a:ext cx="901352" cy="133775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98589" y="6596569"/>
              <a:ext cx="942131" cy="1378541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227000" y="5790865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6" y="6466056"/>
              <a:ext cx="183527" cy="18353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8" y="6690295"/>
              <a:ext cx="299059" cy="3042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5815" y="6837197"/>
              <a:ext cx="607694" cy="64637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20" y="7258515"/>
              <a:ext cx="160895" cy="16251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18" y="7292313"/>
              <a:ext cx="99783" cy="10878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8021320"/>
              <a:ext cx="3168650" cy="208280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1057250" y="5316951"/>
              <a:ext cx="6499860" cy="5376545"/>
            </a:xfrm>
            <a:custGeom>
              <a:avLst/>
              <a:gdLst/>
              <a:ahLst/>
              <a:cxnLst/>
              <a:rect l="l" t="t" r="r" b="b"/>
              <a:pathLst>
                <a:path w="6499859" h="537654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2"/>
                  </a:lnTo>
                  <a:lnTo>
                    <a:pt x="179219" y="4337183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7"/>
                  </a:lnTo>
                  <a:lnTo>
                    <a:pt x="250429" y="4516182"/>
                  </a:lnTo>
                  <a:lnTo>
                    <a:pt x="269906" y="4559940"/>
                  </a:lnTo>
                  <a:lnTo>
                    <a:pt x="290054" y="4603301"/>
                  </a:lnTo>
                  <a:lnTo>
                    <a:pt x="310872" y="4646266"/>
                  </a:lnTo>
                  <a:lnTo>
                    <a:pt x="332360" y="4688835"/>
                  </a:lnTo>
                  <a:lnTo>
                    <a:pt x="354517" y="4731007"/>
                  </a:lnTo>
                  <a:lnTo>
                    <a:pt x="377346" y="4772782"/>
                  </a:lnTo>
                  <a:lnTo>
                    <a:pt x="400844" y="4814161"/>
                  </a:lnTo>
                  <a:lnTo>
                    <a:pt x="425012" y="4855143"/>
                  </a:lnTo>
                  <a:lnTo>
                    <a:pt x="449851" y="4895728"/>
                  </a:lnTo>
                  <a:lnTo>
                    <a:pt x="475359" y="4935917"/>
                  </a:lnTo>
                  <a:lnTo>
                    <a:pt x="501538" y="4975710"/>
                  </a:lnTo>
                  <a:lnTo>
                    <a:pt x="528386" y="5015106"/>
                  </a:lnTo>
                  <a:lnTo>
                    <a:pt x="555905" y="5054105"/>
                  </a:lnTo>
                  <a:lnTo>
                    <a:pt x="584094" y="5092708"/>
                  </a:lnTo>
                  <a:lnTo>
                    <a:pt x="612953" y="5130914"/>
                  </a:lnTo>
                  <a:lnTo>
                    <a:pt x="642482" y="5168723"/>
                  </a:lnTo>
                  <a:lnTo>
                    <a:pt x="672682" y="5206137"/>
                  </a:lnTo>
                  <a:lnTo>
                    <a:pt x="703551" y="5243153"/>
                  </a:lnTo>
                  <a:lnTo>
                    <a:pt x="735091" y="5279773"/>
                  </a:lnTo>
                  <a:lnTo>
                    <a:pt x="767300" y="5315996"/>
                  </a:lnTo>
                  <a:lnTo>
                    <a:pt x="800180" y="5351823"/>
                  </a:lnTo>
                  <a:lnTo>
                    <a:pt x="823498" y="5376448"/>
                  </a:lnTo>
                  <a:lnTo>
                    <a:pt x="5591313" y="5376448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53" y="4999418"/>
                  </a:lnTo>
                  <a:lnTo>
                    <a:pt x="3160092" y="4999418"/>
                  </a:lnTo>
                  <a:lnTo>
                    <a:pt x="3112833" y="4998066"/>
                  </a:lnTo>
                  <a:lnTo>
                    <a:pt x="3065631" y="4995175"/>
                  </a:lnTo>
                  <a:lnTo>
                    <a:pt x="3018486" y="4990746"/>
                  </a:lnTo>
                  <a:lnTo>
                    <a:pt x="2971399" y="4984778"/>
                  </a:lnTo>
                  <a:lnTo>
                    <a:pt x="2924369" y="4977272"/>
                  </a:lnTo>
                  <a:lnTo>
                    <a:pt x="2877396" y="4968227"/>
                  </a:lnTo>
                  <a:lnTo>
                    <a:pt x="2830481" y="4957643"/>
                  </a:lnTo>
                  <a:lnTo>
                    <a:pt x="2783623" y="4945521"/>
                  </a:lnTo>
                  <a:lnTo>
                    <a:pt x="2736823" y="4931861"/>
                  </a:lnTo>
                  <a:lnTo>
                    <a:pt x="2690080" y="4916661"/>
                  </a:lnTo>
                  <a:lnTo>
                    <a:pt x="2643394" y="4899924"/>
                  </a:lnTo>
                  <a:lnTo>
                    <a:pt x="2596766" y="4881647"/>
                  </a:lnTo>
                  <a:lnTo>
                    <a:pt x="2550196" y="4861832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37654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1"/>
                  </a:lnTo>
                  <a:lnTo>
                    <a:pt x="3492513" y="4965806"/>
                  </a:lnTo>
                  <a:lnTo>
                    <a:pt x="3444852" y="4975224"/>
                  </a:lnTo>
                  <a:lnTo>
                    <a:pt x="3397249" y="4983102"/>
                  </a:lnTo>
                  <a:lnTo>
                    <a:pt x="3349703" y="4989442"/>
                  </a:lnTo>
                  <a:lnTo>
                    <a:pt x="3302214" y="4994244"/>
                  </a:lnTo>
                  <a:lnTo>
                    <a:pt x="3254783" y="4997507"/>
                  </a:lnTo>
                  <a:lnTo>
                    <a:pt x="3207409" y="4999232"/>
                  </a:lnTo>
                  <a:lnTo>
                    <a:pt x="3160092" y="4999418"/>
                  </a:lnTo>
                  <a:lnTo>
                    <a:pt x="5868653" y="4999418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98500" y="83058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98500" y="83058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41698" y="83980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18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55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18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82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75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39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00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00" y="13576"/>
                  </a:lnTo>
                  <a:lnTo>
                    <a:pt x="19900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80511" y="84055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31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387828"/>
              <a:ext cx="68355" cy="6835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82" y="8387822"/>
              <a:ext cx="68351" cy="68351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85" y="8387822"/>
              <a:ext cx="68349" cy="6834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16" y="8538195"/>
              <a:ext cx="1672907" cy="43180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0" y="8511353"/>
              <a:ext cx="1065466" cy="60272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300099" y="83791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67" y="874928"/>
                  </a:lnTo>
                  <a:lnTo>
                    <a:pt x="1235367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094" y="9054658"/>
              <a:ext cx="211099" cy="23037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780516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0" y="9122078"/>
              <a:ext cx="525741" cy="328091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793026" y="91436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30371" y="9498874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49" y="5965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2" y="15506"/>
                  </a:lnTo>
                  <a:lnTo>
                    <a:pt x="7962" y="15506"/>
                  </a:lnTo>
                  <a:lnTo>
                    <a:pt x="8325" y="14690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63" y="4216"/>
                  </a:lnTo>
                  <a:lnTo>
                    <a:pt x="14376" y="5965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25" y="14690"/>
                  </a:moveTo>
                  <a:lnTo>
                    <a:pt x="7962" y="15506"/>
                  </a:lnTo>
                  <a:lnTo>
                    <a:pt x="8686" y="15506"/>
                  </a:lnTo>
                  <a:lnTo>
                    <a:pt x="8325" y="14690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25" y="14690"/>
                  </a:lnTo>
                  <a:lnTo>
                    <a:pt x="8686" y="15506"/>
                  </a:lnTo>
                  <a:lnTo>
                    <a:pt x="10082" y="15506"/>
                  </a:lnTo>
                  <a:lnTo>
                    <a:pt x="14352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63" y="4216"/>
                  </a:moveTo>
                  <a:lnTo>
                    <a:pt x="14376" y="4216"/>
                  </a:lnTo>
                  <a:lnTo>
                    <a:pt x="14376" y="5965"/>
                  </a:lnTo>
                  <a:lnTo>
                    <a:pt x="15163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8714" y="17183"/>
                  </a:lnTo>
                  <a:lnTo>
                    <a:pt x="29603" y="16662"/>
                  </a:lnTo>
                  <a:lnTo>
                    <a:pt x="30216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69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28" y="7340"/>
                  </a:lnTo>
                  <a:lnTo>
                    <a:pt x="29603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28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69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16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289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02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22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6"/>
                  </a:lnTo>
                  <a:lnTo>
                    <a:pt x="49822" y="5651"/>
                  </a:lnTo>
                  <a:close/>
                </a:path>
                <a:path w="294005" h="23495">
                  <a:moveTo>
                    <a:pt x="53552" y="14866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6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6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69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824" y="9169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978" y="17779"/>
                  </a:lnTo>
                  <a:lnTo>
                    <a:pt x="82257" y="17703"/>
                  </a:lnTo>
                  <a:lnTo>
                    <a:pt x="82499" y="17602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69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9009" y="9169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40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76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31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76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02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69"/>
                  </a:lnTo>
                  <a:lnTo>
                    <a:pt x="156644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09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2267" y="9169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795" y="14084"/>
                  </a:lnTo>
                  <a:lnTo>
                    <a:pt x="164995" y="13106"/>
                  </a:lnTo>
                  <a:lnTo>
                    <a:pt x="164997" y="10236"/>
                  </a:lnTo>
                  <a:lnTo>
                    <a:pt x="164795" y="9245"/>
                  </a:lnTo>
                  <a:lnTo>
                    <a:pt x="163949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44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09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76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43" y="8762"/>
                  </a:lnTo>
                  <a:lnTo>
                    <a:pt x="183108" y="8000"/>
                  </a:lnTo>
                  <a:lnTo>
                    <a:pt x="183225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88"/>
                  </a:moveTo>
                  <a:lnTo>
                    <a:pt x="183108" y="8000"/>
                  </a:lnTo>
                  <a:lnTo>
                    <a:pt x="182943" y="8762"/>
                  </a:lnTo>
                  <a:lnTo>
                    <a:pt x="183337" y="8762"/>
                  </a:lnTo>
                  <a:lnTo>
                    <a:pt x="183245" y="7688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15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78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14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07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69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69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43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00"/>
                  </a:lnTo>
                  <a:lnTo>
                    <a:pt x="214886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04"/>
                  </a:moveTo>
                  <a:lnTo>
                    <a:pt x="214769" y="8000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04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888" y="5689"/>
                  </a:lnTo>
                  <a:lnTo>
                    <a:pt x="224529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31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69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72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72" y="17703"/>
                  </a:lnTo>
                  <a:lnTo>
                    <a:pt x="253872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1167" y="9169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72" y="15024"/>
                  </a:lnTo>
                  <a:lnTo>
                    <a:pt x="253872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72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4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76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81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76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28365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28365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29792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95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55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30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70" y="9645983"/>
              <a:ext cx="277910" cy="54681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347266" y="91037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50" y="9145346"/>
              <a:ext cx="592950" cy="410108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1298689" y="91060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397096" y="94848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44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49" y="3175"/>
                  </a:lnTo>
                  <a:lnTo>
                    <a:pt x="11290" y="2514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49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44" y="9042"/>
                  </a:lnTo>
                  <a:lnTo>
                    <a:pt x="12268" y="8839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49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295" y="9105"/>
                  </a:lnTo>
                  <a:lnTo>
                    <a:pt x="17335" y="9105"/>
                  </a:lnTo>
                  <a:lnTo>
                    <a:pt x="17500" y="8356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62"/>
                  </a:moveTo>
                  <a:lnTo>
                    <a:pt x="17500" y="8356"/>
                  </a:lnTo>
                  <a:lnTo>
                    <a:pt x="17335" y="9105"/>
                  </a:lnTo>
                  <a:lnTo>
                    <a:pt x="17716" y="9105"/>
                  </a:lnTo>
                  <a:lnTo>
                    <a:pt x="17626" y="8062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05"/>
                  </a:lnTo>
                  <a:lnTo>
                    <a:pt x="18295" y="9105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0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0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428" y="8077"/>
                  </a:lnTo>
                  <a:lnTo>
                    <a:pt x="22430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87" y="13462"/>
                  </a:lnTo>
                  <a:lnTo>
                    <a:pt x="23698" y="14439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21"/>
                  </a:lnTo>
                  <a:lnTo>
                    <a:pt x="32435" y="17538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895" y="13462"/>
                  </a:lnTo>
                  <a:lnTo>
                    <a:pt x="25895" y="10591"/>
                  </a:lnTo>
                  <a:lnTo>
                    <a:pt x="26212" y="9525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25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25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10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25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10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10" y="15328"/>
                  </a:lnTo>
                  <a:lnTo>
                    <a:pt x="46710" y="16277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37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06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06" y="18059"/>
                  </a:lnTo>
                  <a:lnTo>
                    <a:pt x="63106" y="15481"/>
                  </a:lnTo>
                  <a:close/>
                </a:path>
                <a:path w="283210" h="18415">
                  <a:moveTo>
                    <a:pt x="63106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06" y="15481"/>
                  </a:lnTo>
                  <a:lnTo>
                    <a:pt x="63106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00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4810" y="18059"/>
                  </a:lnTo>
                  <a:lnTo>
                    <a:pt x="85051" y="17957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089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089" y="7874"/>
                  </a:lnTo>
                  <a:lnTo>
                    <a:pt x="85089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8996" y="18059"/>
                  </a:lnTo>
                  <a:lnTo>
                    <a:pt x="9985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5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11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11" y="3492"/>
                  </a:lnTo>
                  <a:lnTo>
                    <a:pt x="108711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42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262" y="18059"/>
                  </a:lnTo>
                  <a:lnTo>
                    <a:pt x="118503" y="17957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70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88" y="10096"/>
                  </a:lnTo>
                  <a:lnTo>
                    <a:pt x="122500" y="9690"/>
                  </a:lnTo>
                  <a:lnTo>
                    <a:pt x="122607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12" y="6019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41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73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73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42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83" y="3175"/>
                  </a:lnTo>
                  <a:lnTo>
                    <a:pt x="153542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71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493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83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83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5" y="13462"/>
                  </a:lnTo>
                  <a:lnTo>
                    <a:pt x="155155" y="14439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21"/>
                  </a:lnTo>
                  <a:lnTo>
                    <a:pt x="163893" y="17538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25"/>
                  </a:lnTo>
                  <a:lnTo>
                    <a:pt x="158915" y="8064"/>
                  </a:lnTo>
                  <a:lnTo>
                    <a:pt x="159740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25"/>
                  </a:lnTo>
                  <a:lnTo>
                    <a:pt x="164223" y="10591"/>
                  </a:lnTo>
                  <a:lnTo>
                    <a:pt x="164223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57" y="13462"/>
                  </a:lnTo>
                  <a:lnTo>
                    <a:pt x="166654" y="10591"/>
                  </a:lnTo>
                  <a:lnTo>
                    <a:pt x="166446" y="9626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691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45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3" y="8534"/>
                  </a:lnTo>
                  <a:lnTo>
                    <a:pt x="186945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45" y="7721"/>
                  </a:lnTo>
                  <a:lnTo>
                    <a:pt x="185610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63" y="5791"/>
                  </a:lnTo>
                  <a:lnTo>
                    <a:pt x="173871" y="6007"/>
                  </a:lnTo>
                  <a:lnTo>
                    <a:pt x="172458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64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00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00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80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6" y="8534"/>
                  </a:lnTo>
                  <a:lnTo>
                    <a:pt x="208180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07" y="7721"/>
                  </a:lnTo>
                  <a:lnTo>
                    <a:pt x="208180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4" y="7929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4" y="7929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118" y="6007"/>
                  </a:lnTo>
                  <a:lnTo>
                    <a:pt x="193693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8699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48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53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9" y="9398"/>
                  </a:lnTo>
                  <a:lnTo>
                    <a:pt x="215125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19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60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1" y="10096"/>
                  </a:lnTo>
                  <a:lnTo>
                    <a:pt x="222072" y="939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8" y="9105"/>
                  </a:lnTo>
                  <a:lnTo>
                    <a:pt x="227088" y="9105"/>
                  </a:lnTo>
                  <a:lnTo>
                    <a:pt x="227241" y="8356"/>
                  </a:lnTo>
                  <a:lnTo>
                    <a:pt x="227360" y="8077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7" y="8037"/>
                  </a:moveTo>
                  <a:lnTo>
                    <a:pt x="227241" y="8356"/>
                  </a:lnTo>
                  <a:lnTo>
                    <a:pt x="227088" y="9105"/>
                  </a:lnTo>
                  <a:lnTo>
                    <a:pt x="227469" y="9105"/>
                  </a:lnTo>
                  <a:lnTo>
                    <a:pt x="227377" y="8037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05"/>
                  </a:lnTo>
                  <a:lnTo>
                    <a:pt x="228048" y="9105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35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77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79" y="5791"/>
                  </a:moveTo>
                  <a:lnTo>
                    <a:pt x="237972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64" y="9563"/>
                  </a:lnTo>
                  <a:lnTo>
                    <a:pt x="233227" y="10591"/>
                  </a:lnTo>
                  <a:lnTo>
                    <a:pt x="233234" y="13385"/>
                  </a:lnTo>
                  <a:lnTo>
                    <a:pt x="237972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79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23" y="15519"/>
                  </a:lnTo>
                  <a:lnTo>
                    <a:pt x="241515" y="15836"/>
                  </a:lnTo>
                  <a:lnTo>
                    <a:pt x="240398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5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25"/>
                  </a:lnTo>
                  <a:lnTo>
                    <a:pt x="255117" y="8064"/>
                  </a:lnTo>
                  <a:lnTo>
                    <a:pt x="255955" y="7696"/>
                  </a:lnTo>
                  <a:lnTo>
                    <a:pt x="260375" y="7696"/>
                  </a:lnTo>
                  <a:lnTo>
                    <a:pt x="259956" y="7099"/>
                  </a:lnTo>
                  <a:lnTo>
                    <a:pt x="258381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692" y="15379"/>
                  </a:lnTo>
                  <a:lnTo>
                    <a:pt x="260511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5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59499" y="8801"/>
                  </a:lnTo>
                  <a:lnTo>
                    <a:pt x="260146" y="9525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46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5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5" y="7696"/>
                  </a:lnTo>
                  <a:close/>
                </a:path>
                <a:path w="283210" h="18415">
                  <a:moveTo>
                    <a:pt x="260692" y="15379"/>
                  </a:moveTo>
                  <a:lnTo>
                    <a:pt x="260438" y="15379"/>
                  </a:lnTo>
                  <a:lnTo>
                    <a:pt x="260438" y="16268"/>
                  </a:lnTo>
                  <a:lnTo>
                    <a:pt x="260692" y="15379"/>
                  </a:lnTo>
                  <a:close/>
                </a:path>
                <a:path w="283210" h="18415">
                  <a:moveTo>
                    <a:pt x="260522" y="8030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2" y="8030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692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75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58" y="18275"/>
                  </a:lnTo>
                  <a:lnTo>
                    <a:pt x="278803" y="18275"/>
                  </a:lnTo>
                  <a:lnTo>
                    <a:pt x="279641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73" y="16738"/>
                  </a:lnTo>
                  <a:lnTo>
                    <a:pt x="28230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19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0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395115" y="95429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85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85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85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395115" y="95429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396542" y="95743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57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37" y="3187"/>
                  </a:lnTo>
                  <a:lnTo>
                    <a:pt x="266865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13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099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5338" y="17957"/>
                  </a:lnTo>
                  <a:lnTo>
                    <a:pt x="297230" y="17145"/>
                  </a:lnTo>
                  <a:lnTo>
                    <a:pt x="297980" y="16573"/>
                  </a:lnTo>
                  <a:lnTo>
                    <a:pt x="298335" y="16052"/>
                  </a:lnTo>
                  <a:lnTo>
                    <a:pt x="299021" y="15100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4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16" y="9334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11" y="6553"/>
                  </a:lnTo>
                  <a:lnTo>
                    <a:pt x="310311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09435" y="18034"/>
                  </a:lnTo>
                  <a:lnTo>
                    <a:pt x="311035" y="17500"/>
                  </a:lnTo>
                  <a:lnTo>
                    <a:pt x="311708" y="17119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85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82" y="10020"/>
                  </a:lnTo>
                  <a:lnTo>
                    <a:pt x="317042" y="9677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54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62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88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708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70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22" y="5676"/>
                  </a:lnTo>
                  <a:lnTo>
                    <a:pt x="330555" y="5676"/>
                  </a:lnTo>
                  <a:lnTo>
                    <a:pt x="326834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65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83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43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21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4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4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59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49" y="6858"/>
                  </a:lnTo>
                  <a:lnTo>
                    <a:pt x="358876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18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6102" y="7835"/>
                  </a:lnTo>
                  <a:lnTo>
                    <a:pt x="366623" y="8420"/>
                  </a:lnTo>
                  <a:lnTo>
                    <a:pt x="366979" y="8788"/>
                  </a:lnTo>
                  <a:lnTo>
                    <a:pt x="367093" y="9194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77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64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306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306" y="0"/>
                  </a:lnTo>
                  <a:close/>
                </a:path>
                <a:path w="431164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37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4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20" y="9632315"/>
              <a:ext cx="277910" cy="54673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914016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68" y="9157309"/>
              <a:ext cx="457955" cy="261442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903463" y="90940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963845" y="94997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87" y="8991"/>
                  </a:lnTo>
                  <a:lnTo>
                    <a:pt x="5535" y="8750"/>
                  </a:lnTo>
                  <a:lnTo>
                    <a:pt x="4292" y="8750"/>
                  </a:lnTo>
                  <a:lnTo>
                    <a:pt x="4317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87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87" y="8991"/>
                  </a:lnTo>
                  <a:close/>
                </a:path>
                <a:path w="292100" h="22859">
                  <a:moveTo>
                    <a:pt x="4317" y="7581"/>
                  </a:moveTo>
                  <a:lnTo>
                    <a:pt x="4292" y="8750"/>
                  </a:lnTo>
                  <a:lnTo>
                    <a:pt x="4912" y="8152"/>
                  </a:lnTo>
                  <a:lnTo>
                    <a:pt x="4317" y="7581"/>
                  </a:lnTo>
                  <a:close/>
                </a:path>
                <a:path w="292100" h="22859">
                  <a:moveTo>
                    <a:pt x="4912" y="8152"/>
                  </a:moveTo>
                  <a:lnTo>
                    <a:pt x="4292" y="8750"/>
                  </a:lnTo>
                  <a:lnTo>
                    <a:pt x="5535" y="8750"/>
                  </a:lnTo>
                  <a:lnTo>
                    <a:pt x="4912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17" y="7581"/>
                  </a:lnTo>
                  <a:lnTo>
                    <a:pt x="4912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56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612" y="16040"/>
                  </a:lnTo>
                  <a:lnTo>
                    <a:pt x="25171" y="15544"/>
                  </a:lnTo>
                  <a:lnTo>
                    <a:pt x="2499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5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8" y="6311"/>
                  </a:lnTo>
                  <a:lnTo>
                    <a:pt x="23736" y="5791"/>
                  </a:lnTo>
                  <a:lnTo>
                    <a:pt x="22199" y="4838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9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8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8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50" y="16653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50" y="16653"/>
                  </a:lnTo>
                  <a:close/>
                </a:path>
                <a:path w="292100" h="22859">
                  <a:moveTo>
                    <a:pt x="31584" y="16103"/>
                  </a:moveTo>
                  <a:lnTo>
                    <a:pt x="31350" y="16653"/>
                  </a:lnTo>
                  <a:lnTo>
                    <a:pt x="31534" y="17081"/>
                  </a:lnTo>
                  <a:lnTo>
                    <a:pt x="31584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84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50" y="16653"/>
                  </a:lnTo>
                  <a:lnTo>
                    <a:pt x="31584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97" y="12750"/>
                  </a:lnTo>
                  <a:lnTo>
                    <a:pt x="49060" y="12750"/>
                  </a:lnTo>
                  <a:lnTo>
                    <a:pt x="50190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90" y="12077"/>
                  </a:moveTo>
                  <a:lnTo>
                    <a:pt x="49060" y="12750"/>
                  </a:lnTo>
                  <a:lnTo>
                    <a:pt x="49897" y="12750"/>
                  </a:lnTo>
                  <a:lnTo>
                    <a:pt x="50190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90" y="12077"/>
                  </a:lnTo>
                  <a:lnTo>
                    <a:pt x="49897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19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19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6001" y="5816"/>
                  </a:lnTo>
                  <a:lnTo>
                    <a:pt x="65316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5" y="12191"/>
                  </a:lnTo>
                  <a:lnTo>
                    <a:pt x="68833" y="17081"/>
                  </a:lnTo>
                  <a:lnTo>
                    <a:pt x="70802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41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4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55" y="13881"/>
                  </a:moveTo>
                  <a:lnTo>
                    <a:pt x="72885" y="14325"/>
                  </a:lnTo>
                  <a:lnTo>
                    <a:pt x="72377" y="14643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41" y="15138"/>
                  </a:lnTo>
                  <a:lnTo>
                    <a:pt x="73355" y="13881"/>
                  </a:lnTo>
                  <a:close/>
                </a:path>
                <a:path w="292100" h="22859">
                  <a:moveTo>
                    <a:pt x="73954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55" y="7797"/>
                  </a:lnTo>
                  <a:lnTo>
                    <a:pt x="73954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25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48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43"/>
                  </a:lnTo>
                  <a:lnTo>
                    <a:pt x="82969" y="15049"/>
                  </a:lnTo>
                  <a:lnTo>
                    <a:pt x="82435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94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109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7345" y="15824"/>
                  </a:lnTo>
                  <a:lnTo>
                    <a:pt x="97957" y="15189"/>
                  </a:lnTo>
                  <a:lnTo>
                    <a:pt x="92290" y="15189"/>
                  </a:lnTo>
                  <a:lnTo>
                    <a:pt x="91452" y="14820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33" y="8331"/>
                  </a:lnTo>
                  <a:lnTo>
                    <a:pt x="91478" y="6870"/>
                  </a:lnTo>
                  <a:lnTo>
                    <a:pt x="92303" y="6502"/>
                  </a:lnTo>
                  <a:lnTo>
                    <a:pt x="97970" y="6502"/>
                  </a:lnTo>
                  <a:lnTo>
                    <a:pt x="97345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70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31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57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501" y="7505"/>
                  </a:lnTo>
                  <a:lnTo>
                    <a:pt x="98031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9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210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9" y="15138"/>
                  </a:lnTo>
                  <a:lnTo>
                    <a:pt x="110210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210" y="14287"/>
                  </a:lnTo>
                  <a:lnTo>
                    <a:pt x="110210" y="15108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20" y="6527"/>
                  </a:lnTo>
                  <a:lnTo>
                    <a:pt x="123355" y="6769"/>
                  </a:lnTo>
                  <a:lnTo>
                    <a:pt x="124193" y="7708"/>
                  </a:lnTo>
                  <a:lnTo>
                    <a:pt x="124308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38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6182" y="16941"/>
                  </a:lnTo>
                  <a:lnTo>
                    <a:pt x="136461" y="16865"/>
                  </a:lnTo>
                  <a:lnTo>
                    <a:pt x="136702" y="16763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77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31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97" y="6502"/>
                  </a:lnTo>
                  <a:lnTo>
                    <a:pt x="174167" y="5905"/>
                  </a:lnTo>
                  <a:lnTo>
                    <a:pt x="172605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35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97" y="6502"/>
                  </a:moveTo>
                  <a:lnTo>
                    <a:pt x="172262" y="6502"/>
                  </a:lnTo>
                  <a:lnTo>
                    <a:pt x="173100" y="6870"/>
                  </a:lnTo>
                  <a:lnTo>
                    <a:pt x="174358" y="8331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100" y="14820"/>
                  </a:lnTo>
                  <a:lnTo>
                    <a:pt x="172262" y="15189"/>
                  </a:lnTo>
                  <a:lnTo>
                    <a:pt x="174577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97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91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9" y="6811"/>
                  </a:moveTo>
                  <a:lnTo>
                    <a:pt x="174675" y="7531"/>
                  </a:lnTo>
                  <a:lnTo>
                    <a:pt x="174942" y="7531"/>
                  </a:lnTo>
                  <a:lnTo>
                    <a:pt x="174739" y="6811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60" y="7238"/>
                  </a:lnTo>
                  <a:lnTo>
                    <a:pt x="174942" y="7531"/>
                  </a:lnTo>
                  <a:lnTo>
                    <a:pt x="177063" y="7531"/>
                  </a:lnTo>
                  <a:lnTo>
                    <a:pt x="177155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81" y="6845"/>
                  </a:lnTo>
                  <a:lnTo>
                    <a:pt x="182822" y="5778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23" y="6527"/>
                  </a:lnTo>
                  <a:lnTo>
                    <a:pt x="187858" y="6769"/>
                  </a:lnTo>
                  <a:lnTo>
                    <a:pt x="188348" y="7340"/>
                  </a:lnTo>
                  <a:lnTo>
                    <a:pt x="188696" y="7708"/>
                  </a:lnTo>
                  <a:lnTo>
                    <a:pt x="188811" y="8115"/>
                  </a:lnTo>
                  <a:lnTo>
                    <a:pt x="188912" y="16865"/>
                  </a:lnTo>
                  <a:lnTo>
                    <a:pt x="191338" y="16865"/>
                  </a:lnTo>
                  <a:lnTo>
                    <a:pt x="191256" y="7492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8" y="6781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8" y="6781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38"/>
                  </a:lnTo>
                  <a:lnTo>
                    <a:pt x="183603" y="5778"/>
                  </a:lnTo>
                  <a:lnTo>
                    <a:pt x="183045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31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15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3111" y="8331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15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15" y="14185"/>
                  </a:lnTo>
                  <a:lnTo>
                    <a:pt x="203415" y="15074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24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702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56"/>
                  </a:lnTo>
                  <a:lnTo>
                    <a:pt x="212483" y="20065"/>
                  </a:lnTo>
                  <a:lnTo>
                    <a:pt x="211988" y="19913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77"/>
                  </a:moveTo>
                  <a:lnTo>
                    <a:pt x="218351" y="13677"/>
                  </a:lnTo>
                  <a:lnTo>
                    <a:pt x="218168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77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375" y="5816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11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54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513" y="6862"/>
                  </a:lnTo>
                  <a:lnTo>
                    <a:pt x="217774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509" y="14325"/>
                  </a:lnTo>
                  <a:lnTo>
                    <a:pt x="215671" y="14693"/>
                  </a:lnTo>
                  <a:lnTo>
                    <a:pt x="218011" y="14693"/>
                  </a:lnTo>
                  <a:lnTo>
                    <a:pt x="218109" y="13677"/>
                  </a:lnTo>
                  <a:lnTo>
                    <a:pt x="220471" y="13677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302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51" y="13677"/>
                  </a:moveTo>
                  <a:lnTo>
                    <a:pt x="218109" y="13677"/>
                  </a:lnTo>
                  <a:lnTo>
                    <a:pt x="218109" y="14534"/>
                  </a:lnTo>
                  <a:lnTo>
                    <a:pt x="218351" y="13677"/>
                  </a:lnTo>
                  <a:close/>
                </a:path>
                <a:path w="292100" h="22859">
                  <a:moveTo>
                    <a:pt x="218147" y="6862"/>
                  </a:moveTo>
                  <a:lnTo>
                    <a:pt x="218109" y="7302"/>
                  </a:lnTo>
                  <a:lnTo>
                    <a:pt x="218325" y="7492"/>
                  </a:lnTo>
                  <a:lnTo>
                    <a:pt x="218147" y="6862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67" y="5816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52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17" y="16954"/>
                  </a:lnTo>
                  <a:lnTo>
                    <a:pt x="232905" y="16421"/>
                  </a:lnTo>
                  <a:lnTo>
                    <a:pt x="233591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38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24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357" y="4851"/>
                  </a:lnTo>
                  <a:lnTo>
                    <a:pt x="240010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4999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28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606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5607" y="16954"/>
                  </a:lnTo>
                  <a:lnTo>
                    <a:pt x="267207" y="16421"/>
                  </a:lnTo>
                  <a:lnTo>
                    <a:pt x="267881" y="16040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58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38"/>
                  </a:lnTo>
                  <a:lnTo>
                    <a:pt x="264528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20" y="8902"/>
                  </a:lnTo>
                  <a:lnTo>
                    <a:pt x="268398" y="825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70" y="4813"/>
                  </a:lnTo>
                  <a:lnTo>
                    <a:pt x="271246" y="5778"/>
                  </a:lnTo>
                  <a:lnTo>
                    <a:pt x="271360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90" y="6756"/>
                  </a:lnTo>
                  <a:lnTo>
                    <a:pt x="279115" y="7340"/>
                  </a:lnTo>
                  <a:lnTo>
                    <a:pt x="279463" y="7708"/>
                  </a:lnTo>
                  <a:lnTo>
                    <a:pt x="279578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38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1452" y="16941"/>
                  </a:lnTo>
                  <a:lnTo>
                    <a:pt x="291731" y="16865"/>
                  </a:lnTo>
                  <a:lnTo>
                    <a:pt x="291972" y="16763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36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61864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61864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63293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97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808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808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4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8335" y="16052"/>
                  </a:lnTo>
                  <a:lnTo>
                    <a:pt x="299021" y="15100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4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21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09435" y="18034"/>
                  </a:lnTo>
                  <a:lnTo>
                    <a:pt x="311035" y="17500"/>
                  </a:lnTo>
                  <a:lnTo>
                    <a:pt x="311708" y="17119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62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88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42" y="15621"/>
                  </a:moveTo>
                  <a:lnTo>
                    <a:pt x="330606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708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34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83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21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4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4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49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18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77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34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306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306" y="0"/>
                  </a:lnTo>
                  <a:close/>
                </a:path>
                <a:path w="431164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4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64" y="9645983"/>
              <a:ext cx="277915" cy="54681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5" y="9658294"/>
              <a:ext cx="37641" cy="42719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1834108" y="96617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69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28" y="13646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28" y="13646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7" y="15935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28" y="13646"/>
                  </a:lnTo>
                  <a:lnTo>
                    <a:pt x="2501" y="15935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98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835953" y="9663414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66" y="8305800"/>
              <a:ext cx="746747" cy="1522514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3136702" y="9469568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9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3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3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90" y="32384"/>
                  </a:lnTo>
                  <a:lnTo>
                    <a:pt x="22190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90" y="29082"/>
                  </a:lnTo>
                  <a:lnTo>
                    <a:pt x="22190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59" y="30733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75" y="30733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5976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9" y="30733"/>
                  </a:lnTo>
                  <a:lnTo>
                    <a:pt x="15535" y="29971"/>
                  </a:lnTo>
                  <a:lnTo>
                    <a:pt x="15976" y="29082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35" y="29971"/>
                  </a:lnTo>
                  <a:lnTo>
                    <a:pt x="17059" y="30733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17" y="22998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8" y="28320"/>
                  </a:lnTo>
                  <a:lnTo>
                    <a:pt x="11381" y="27303"/>
                  </a:lnTo>
                  <a:lnTo>
                    <a:pt x="10455" y="26161"/>
                  </a:lnTo>
                  <a:lnTo>
                    <a:pt x="9858" y="25526"/>
                  </a:lnTo>
                  <a:lnTo>
                    <a:pt x="8207" y="23875"/>
                  </a:lnTo>
                  <a:lnTo>
                    <a:pt x="7117" y="22998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18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02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18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36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23" y="18795"/>
                  </a:lnTo>
                  <a:lnTo>
                    <a:pt x="7090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51" y="23918"/>
                  </a:moveTo>
                  <a:lnTo>
                    <a:pt x="26216" y="24510"/>
                  </a:lnTo>
                  <a:lnTo>
                    <a:pt x="25251" y="23918"/>
                  </a:lnTo>
                  <a:close/>
                </a:path>
                <a:path w="27305" h="32384">
                  <a:moveTo>
                    <a:pt x="26705" y="23621"/>
                  </a:moveTo>
                  <a:lnTo>
                    <a:pt x="24768" y="23621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6705" y="23621"/>
                  </a:lnTo>
                  <a:close/>
                </a:path>
                <a:path w="27305" h="32384">
                  <a:moveTo>
                    <a:pt x="7102" y="22986"/>
                  </a:moveTo>
                  <a:lnTo>
                    <a:pt x="5954" y="24313"/>
                  </a:lnTo>
                  <a:lnTo>
                    <a:pt x="7023" y="23105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26" y="10060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5251" y="23918"/>
                  </a:lnTo>
                  <a:lnTo>
                    <a:pt x="24768" y="23621"/>
                  </a:lnTo>
                  <a:lnTo>
                    <a:pt x="26705" y="23621"/>
                  </a:lnTo>
                  <a:lnTo>
                    <a:pt x="27206" y="21970"/>
                  </a:lnTo>
                  <a:lnTo>
                    <a:pt x="27276" y="21589"/>
                  </a:lnTo>
                  <a:lnTo>
                    <a:pt x="27154" y="10921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4124" y="21589"/>
                  </a:lnTo>
                  <a:lnTo>
                    <a:pt x="5718" y="20954"/>
                  </a:lnTo>
                  <a:lnTo>
                    <a:pt x="4051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810" y="16569"/>
                  </a:moveTo>
                  <a:lnTo>
                    <a:pt x="5566" y="17398"/>
                  </a:lnTo>
                  <a:lnTo>
                    <a:pt x="7090" y="19684"/>
                  </a:lnTo>
                  <a:lnTo>
                    <a:pt x="8423" y="18795"/>
                  </a:lnTo>
                  <a:lnTo>
                    <a:pt x="6810" y="18795"/>
                  </a:lnTo>
                  <a:lnTo>
                    <a:pt x="6810" y="16569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810" y="18795"/>
                  </a:lnTo>
                  <a:lnTo>
                    <a:pt x="8423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810" y="15493"/>
                  </a:moveTo>
                  <a:lnTo>
                    <a:pt x="3610" y="15493"/>
                  </a:lnTo>
                  <a:lnTo>
                    <a:pt x="3915" y="16284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810" y="15493"/>
                  </a:lnTo>
                  <a:close/>
                </a:path>
                <a:path w="27305" h="32384">
                  <a:moveTo>
                    <a:pt x="1330" y="13650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30" y="13650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82" y="15783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5" y="16509"/>
                  </a:lnTo>
                  <a:lnTo>
                    <a:pt x="3059" y="16128"/>
                  </a:lnTo>
                  <a:lnTo>
                    <a:pt x="2882" y="15783"/>
                  </a:lnTo>
                  <a:close/>
                </a:path>
                <a:path w="27305" h="32384">
                  <a:moveTo>
                    <a:pt x="3239" y="16479"/>
                  </a:moveTo>
                  <a:lnTo>
                    <a:pt x="2860" y="16636"/>
                  </a:lnTo>
                  <a:lnTo>
                    <a:pt x="3254" y="16509"/>
                  </a:lnTo>
                  <a:close/>
                </a:path>
                <a:path w="27305" h="32384">
                  <a:moveTo>
                    <a:pt x="3775" y="16255"/>
                  </a:moveTo>
                  <a:lnTo>
                    <a:pt x="3432" y="16398"/>
                  </a:lnTo>
                  <a:lnTo>
                    <a:pt x="3254" y="16509"/>
                  </a:lnTo>
                  <a:lnTo>
                    <a:pt x="2860" y="16636"/>
                  </a:lnTo>
                  <a:lnTo>
                    <a:pt x="4051" y="16636"/>
                  </a:lnTo>
                  <a:lnTo>
                    <a:pt x="3915" y="16284"/>
                  </a:lnTo>
                  <a:lnTo>
                    <a:pt x="3775" y="16255"/>
                  </a:lnTo>
                  <a:close/>
                </a:path>
                <a:path w="27305" h="32384">
                  <a:moveTo>
                    <a:pt x="6810" y="13183"/>
                  </a:moveTo>
                  <a:lnTo>
                    <a:pt x="6810" y="16569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60" y="15935"/>
                  </a:lnTo>
                  <a:lnTo>
                    <a:pt x="3239" y="16479"/>
                  </a:lnTo>
                  <a:lnTo>
                    <a:pt x="3432" y="16398"/>
                  </a:lnTo>
                  <a:lnTo>
                    <a:pt x="3622" y="16128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622" y="16128"/>
                  </a:lnTo>
                  <a:lnTo>
                    <a:pt x="3546" y="16284"/>
                  </a:lnTo>
                  <a:lnTo>
                    <a:pt x="3775" y="16255"/>
                  </a:lnTo>
                  <a:lnTo>
                    <a:pt x="3904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4" y="16255"/>
                  </a:moveTo>
                  <a:lnTo>
                    <a:pt x="3775" y="16255"/>
                  </a:lnTo>
                  <a:lnTo>
                    <a:pt x="3915" y="16284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330" y="13650"/>
                  </a:lnTo>
                  <a:lnTo>
                    <a:pt x="2501" y="15935"/>
                  </a:lnTo>
                  <a:lnTo>
                    <a:pt x="2882" y="15783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6810" y="13461"/>
                  </a:moveTo>
                  <a:lnTo>
                    <a:pt x="1692" y="13461"/>
                  </a:lnTo>
                  <a:lnTo>
                    <a:pt x="2882" y="15783"/>
                  </a:lnTo>
                  <a:lnTo>
                    <a:pt x="3610" y="15493"/>
                  </a:lnTo>
                  <a:lnTo>
                    <a:pt x="6810" y="15493"/>
                  </a:lnTo>
                  <a:lnTo>
                    <a:pt x="6810" y="13461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298" y="13588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92" y="13461"/>
                  </a:lnTo>
                  <a:lnTo>
                    <a:pt x="6810" y="13461"/>
                  </a:lnTo>
                  <a:lnTo>
                    <a:pt x="6810" y="13183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9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4011" y="10427"/>
                  </a:moveTo>
                  <a:lnTo>
                    <a:pt x="12479" y="10541"/>
                  </a:lnTo>
                  <a:lnTo>
                    <a:pt x="10861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4011" y="10921"/>
                  </a:lnTo>
                  <a:lnTo>
                    <a:pt x="14011" y="10427"/>
                  </a:lnTo>
                  <a:close/>
                </a:path>
                <a:path w="27305" h="32384">
                  <a:moveTo>
                    <a:pt x="10849" y="11006"/>
                  </a:move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61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4011" y="10427"/>
                  </a:lnTo>
                  <a:lnTo>
                    <a:pt x="14011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11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52" y="3428"/>
                  </a:moveTo>
                  <a:lnTo>
                    <a:pt x="12043" y="3428"/>
                  </a:ln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52" y="3428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81" y="10540"/>
                  </a:lnTo>
                  <a:lnTo>
                    <a:pt x="14011" y="10060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14011" y="10060"/>
                  </a:moveTo>
                  <a:lnTo>
                    <a:pt x="12481" y="10540"/>
                  </a:lnTo>
                  <a:lnTo>
                    <a:pt x="14011" y="10427"/>
                  </a:lnTo>
                  <a:lnTo>
                    <a:pt x="14011" y="10060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4011" y="10427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11" y="7569"/>
                  </a:moveTo>
                  <a:lnTo>
                    <a:pt x="14011" y="10060"/>
                  </a:lnTo>
                  <a:lnTo>
                    <a:pt x="14165" y="10032"/>
                  </a:lnTo>
                  <a:lnTo>
                    <a:pt x="14011" y="7569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68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68" y="0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2043" y="3428"/>
                  </a:lnTo>
                  <a:lnTo>
                    <a:pt x="13752" y="3428"/>
                  </a:lnTo>
                  <a:lnTo>
                    <a:pt x="13744" y="3301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138547" y="947119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23" y="25641"/>
                  </a:lnTo>
                  <a:lnTo>
                    <a:pt x="22764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23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45" y="29057"/>
                  </a:lnTo>
                  <a:lnTo>
                    <a:pt x="20345" y="26085"/>
                  </a:lnTo>
                  <a:lnTo>
                    <a:pt x="20623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64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66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8064881"/>
              <a:ext cx="3003727" cy="302387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6326" y="8478215"/>
              <a:ext cx="2893199" cy="27696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9038335"/>
              <a:ext cx="1317790" cy="97942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265615"/>
              <a:ext cx="2858985" cy="987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4816" y="1177343"/>
            <a:ext cx="1821634" cy="20695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650" y="1689100"/>
            <a:ext cx="1616075" cy="13336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6625" y="1689100"/>
            <a:ext cx="1616075" cy="13336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11600" y="1689100"/>
            <a:ext cx="1616075" cy="13336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16575" y="1689100"/>
            <a:ext cx="1616075" cy="133363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3537" y="3377269"/>
            <a:ext cx="736587" cy="14828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9292" y="3682628"/>
            <a:ext cx="6249784" cy="378866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501650" y="4267333"/>
            <a:ext cx="1637664" cy="762000"/>
            <a:chOff x="406400" y="7950330"/>
            <a:chExt cx="1637664" cy="762000"/>
          </a:xfrm>
        </p:grpSpPr>
        <p:sp>
          <p:nvSpPr>
            <p:cNvPr id="28" name="object 28"/>
            <p:cNvSpPr/>
            <p:nvPr/>
          </p:nvSpPr>
          <p:spPr>
            <a:xfrm>
              <a:off x="406400" y="7950330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06920"/>
                  </a:lnTo>
                  <a:lnTo>
                    <a:pt x="4328" y="728358"/>
                  </a:lnTo>
                  <a:lnTo>
                    <a:pt x="16133" y="745866"/>
                  </a:lnTo>
                  <a:lnTo>
                    <a:pt x="33641" y="757671"/>
                  </a:lnTo>
                  <a:lnTo>
                    <a:pt x="55079" y="761999"/>
                  </a:lnTo>
                  <a:lnTo>
                    <a:pt x="1582077" y="761999"/>
                  </a:lnTo>
                  <a:lnTo>
                    <a:pt x="1603515" y="757671"/>
                  </a:lnTo>
                  <a:lnTo>
                    <a:pt x="1621023" y="745866"/>
                  </a:lnTo>
                  <a:lnTo>
                    <a:pt x="1632828" y="728358"/>
                  </a:lnTo>
                  <a:lnTo>
                    <a:pt x="1637157" y="7069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850" y="8121783"/>
              <a:ext cx="114300" cy="1143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9917" y="84492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99605" y="4267333"/>
            <a:ext cx="1637157" cy="7619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97548" y="4267333"/>
            <a:ext cx="1637156" cy="7619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95503" y="4267333"/>
            <a:ext cx="1637157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16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11</cp:revision>
  <dcterms:created xsi:type="dcterms:W3CDTF">2024-10-31T09:52:56Z</dcterms:created>
  <dcterms:modified xsi:type="dcterms:W3CDTF">2024-10-31T12:21:59Z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  <property fmtid="{D5CDD505-2E9C-101B-9397-08002B2CF9AE}" pid="4" name="Producer">
    <vt:lpwstr>macOS Version 14.4.1 (assemblage 23E224) Quartz PDFContext</vt:lpwstr>
  </property>
</Properties>
</file>